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slideLayouts/slideLayout19.xml" ContentType="application/vnd.openxmlformats-officedocument.presentationml.slideLayout+xml"/>
  <Override PartName="/ppt/theme/theme5.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6.xml" ContentType="application/vnd.openxmlformats-officedocument.theme+xml"/>
  <Override PartName="/ppt/slideLayouts/slideLayout26.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8" r:id="rId4"/>
    <p:sldMasterId id="2147483780" r:id="rId5"/>
    <p:sldMasterId id="2147483792" r:id="rId6"/>
    <p:sldMasterId id="2147483796" r:id="rId7"/>
    <p:sldMasterId id="2147483799" r:id="rId8"/>
    <p:sldMasterId id="2147483815" r:id="rId9"/>
    <p:sldMasterId id="2147483824" r:id="rId10"/>
  </p:sldMasterIdLst>
  <p:notesMasterIdLst>
    <p:notesMasterId r:id="rId17"/>
  </p:notesMasterIdLst>
  <p:handoutMasterIdLst>
    <p:handoutMasterId r:id="rId18"/>
  </p:handoutMasterIdLst>
  <p:sldIdLst>
    <p:sldId id="258" r:id="rId11"/>
    <p:sldId id="1380" r:id="rId12"/>
    <p:sldId id="1243" r:id="rId13"/>
    <p:sldId id="716" r:id="rId14"/>
    <p:sldId id="1381" r:id="rId15"/>
    <p:sldId id="138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316C"/>
    <a:srgbClr val="E46C0A"/>
    <a:srgbClr val="4472C4"/>
    <a:srgbClr val="008043"/>
    <a:srgbClr val="002F6B"/>
    <a:srgbClr val="1600FF"/>
    <a:srgbClr val="0D3168"/>
    <a:srgbClr val="4CAB9C"/>
    <a:srgbClr val="9FAB62"/>
    <a:srgbClr val="92B4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301F2A-5CE0-491C-C7E6-201A64FACF1F}" v="12" dt="2021-10-21T19:24:42.214"/>
    <p1510:client id="{18F1EEEB-67D6-F8B7-8259-41AAA893E7B7}" v="3" dt="2021-10-25T20:17:53.770"/>
    <p1510:client id="{29343AAC-3243-4A55-AE01-E3212B452F52}" v="9" dt="2021-10-25T14:40:47.178"/>
    <p1510:client id="{347FEC34-BF69-946C-1556-B35299B50D6F}" v="730" dt="2021-08-02T18:04:36.659"/>
    <p1510:client id="{3780E3D5-BF7C-629F-5691-C8073C4640C1}" v="217" dt="2021-08-02T21:39:04.288"/>
    <p1510:client id="{435DEC59-BCC6-F5B7-674A-BC5739E7E829}" v="1739" dt="2021-08-03T11:56:48.795"/>
    <p1510:client id="{4D478DEE-C77C-A15E-AA8D-A3A0D2AD23FD}" v="9" dt="2021-10-18T15:27:18.445"/>
    <p1510:client id="{5EA24565-DA92-D4FB-623F-428371FD7E4C}" v="83" dt="2021-10-25T17:26:24.822"/>
    <p1510:client id="{6DF50191-81AD-903F-A961-DDDAB555D7C7}" v="100" dt="2021-08-09T04:42:02.287"/>
    <p1510:client id="{82F4DBB4-1379-F04E-1DFD-BA947E89DB69}" v="1" dt="2021-10-21T20:35:53.405"/>
    <p1510:client id="{AC356645-7EF5-50CA-1459-6FEF2B6756BC}" v="478" dt="2021-08-05T15:00:37.840"/>
    <p1510:client id="{AE05E4A0-E657-3C89-9530-F1030AAF8A58}" v="7" dt="2021-08-03T10:33:19.520"/>
    <p1510:client id="{D1620D4C-D13D-FBC0-D135-F56E4BB107F5}" v="12" dt="2021-08-09T03:14:03.098"/>
    <p1510:client id="{F21A9390-088B-8F02-7DD0-4DE24E671F2A}" v="171" dt="2021-08-03T12:35:46.542"/>
    <p1510:client id="{FD0934C1-D238-4B6E-5AC9-48A90BCF3AC7}" v="342" dt="2021-10-25T19:27:28.900"/>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63" y="51"/>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42" Type="http://schemas.microsoft.com/office/2015/10/relationships/revisionInfo" Target="revisionInfo.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viewProps" Target="viewProps.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5" Type="http://schemas.openxmlformats.org/officeDocument/2006/relationships/slideMaster" Target="slideMasters/slideMaster2.xml"/><Relationship Id="rId15" Type="http://schemas.openxmlformats.org/officeDocument/2006/relationships/slide" Target="slides/slide5.xml"/><Relationship Id="rId10" Type="http://schemas.openxmlformats.org/officeDocument/2006/relationships/slideMaster" Target="slideMasters/slideMaster7.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tampallil, Neil Alexander (nak3t)" userId="S::nak3t@virginia.edu::01c23410-8e1b-4762-aec1-566d946128f5" providerId="AD" clId="Web-{82F4DBB4-1379-F04E-1DFD-BA947E89DB69}"/>
    <pc:docChg chg="sldOrd">
      <pc:chgData name="Kattampallil, Neil Alexander (nak3t)" userId="S::nak3t@virginia.edu::01c23410-8e1b-4762-aec1-566d946128f5" providerId="AD" clId="Web-{82F4DBB4-1379-F04E-1DFD-BA947E89DB69}" dt="2021-10-21T20:35:53.405" v="0"/>
      <pc:docMkLst>
        <pc:docMk/>
      </pc:docMkLst>
      <pc:sldChg chg="ord">
        <pc:chgData name="Kattampallil, Neil Alexander (nak3t)" userId="S::nak3t@virginia.edu::01c23410-8e1b-4762-aec1-566d946128f5" providerId="AD" clId="Web-{82F4DBB4-1379-F04E-1DFD-BA947E89DB69}" dt="2021-10-21T20:35:53.405" v="0"/>
        <pc:sldMkLst>
          <pc:docMk/>
          <pc:sldMk cId="117760763" sldId="1417"/>
        </pc:sldMkLst>
      </pc:sldChg>
    </pc:docChg>
  </pc:docChgLst>
  <pc:docChgLst>
    <pc:chgData name="Kattampallil, Neil Alexander (nak3t)" userId="S::nak3t@virginia.edu::01c23410-8e1b-4762-aec1-566d946128f5" providerId="AD" clId="Web-{FD0934C1-D238-4B6E-5AC9-48A90BCF3AC7}"/>
    <pc:docChg chg="addSld modSld">
      <pc:chgData name="Kattampallil, Neil Alexander (nak3t)" userId="S::nak3t@virginia.edu::01c23410-8e1b-4762-aec1-566d946128f5" providerId="AD" clId="Web-{FD0934C1-D238-4B6E-5AC9-48A90BCF3AC7}" dt="2021-10-25T19:27:28.900" v="311" actId="1076"/>
      <pc:docMkLst>
        <pc:docMk/>
      </pc:docMkLst>
      <pc:sldChg chg="addAnim modAnim">
        <pc:chgData name="Kattampallil, Neil Alexander (nak3t)" userId="S::nak3t@virginia.edu::01c23410-8e1b-4762-aec1-566d946128f5" providerId="AD" clId="Web-{FD0934C1-D238-4B6E-5AC9-48A90BCF3AC7}" dt="2021-10-25T14:50:51.110" v="26"/>
        <pc:sldMkLst>
          <pc:docMk/>
          <pc:sldMk cId="3636848976" sldId="709"/>
        </pc:sldMkLst>
      </pc:sldChg>
      <pc:sldChg chg="addAnim delAnim modAnim">
        <pc:chgData name="Kattampallil, Neil Alexander (nak3t)" userId="S::nak3t@virginia.edu::01c23410-8e1b-4762-aec1-566d946128f5" providerId="AD" clId="Web-{FD0934C1-D238-4B6E-5AC9-48A90BCF3AC7}" dt="2021-10-25T14:47:59.039" v="4"/>
        <pc:sldMkLst>
          <pc:docMk/>
          <pc:sldMk cId="3615580769" sldId="716"/>
        </pc:sldMkLst>
      </pc:sldChg>
      <pc:sldChg chg="modSp">
        <pc:chgData name="Kattampallil, Neil Alexander (nak3t)" userId="S::nak3t@virginia.edu::01c23410-8e1b-4762-aec1-566d946128f5" providerId="AD" clId="Web-{FD0934C1-D238-4B6E-5AC9-48A90BCF3AC7}" dt="2021-10-25T18:44:16.227" v="56" actId="20577"/>
        <pc:sldMkLst>
          <pc:docMk/>
          <pc:sldMk cId="3400454" sldId="1401"/>
        </pc:sldMkLst>
        <pc:spChg chg="mod">
          <ac:chgData name="Kattampallil, Neil Alexander (nak3t)" userId="S::nak3t@virginia.edu::01c23410-8e1b-4762-aec1-566d946128f5" providerId="AD" clId="Web-{FD0934C1-D238-4B6E-5AC9-48A90BCF3AC7}" dt="2021-10-25T18:44:16.227" v="56" actId="20577"/>
          <ac:spMkLst>
            <pc:docMk/>
            <pc:sldMk cId="3400454" sldId="1401"/>
            <ac:spMk id="4" creationId="{82EF63B3-0D9D-4209-96B8-4DDDF37835E3}"/>
          </ac:spMkLst>
        </pc:spChg>
      </pc:sldChg>
      <pc:sldChg chg="modSp add">
        <pc:chgData name="Kattampallil, Neil Alexander (nak3t)" userId="S::nak3t@virginia.edu::01c23410-8e1b-4762-aec1-566d946128f5" providerId="AD" clId="Web-{FD0934C1-D238-4B6E-5AC9-48A90BCF3AC7}" dt="2021-10-25T19:19:27.654" v="306" actId="20577"/>
        <pc:sldMkLst>
          <pc:docMk/>
          <pc:sldMk cId="1841363837" sldId="1421"/>
        </pc:sldMkLst>
        <pc:spChg chg="mod">
          <ac:chgData name="Kattampallil, Neil Alexander (nak3t)" userId="S::nak3t@virginia.edu::01c23410-8e1b-4762-aec1-566d946128f5" providerId="AD" clId="Web-{FD0934C1-D238-4B6E-5AC9-48A90BCF3AC7}" dt="2021-10-25T19:19:27.654" v="306" actId="20577"/>
          <ac:spMkLst>
            <pc:docMk/>
            <pc:sldMk cId="1841363837" sldId="1421"/>
            <ac:spMk id="3" creationId="{00000000-0000-0000-0000-000000000000}"/>
          </ac:spMkLst>
        </pc:spChg>
      </pc:sldChg>
      <pc:sldChg chg="add mod modShow">
        <pc:chgData name="Kattampallil, Neil Alexander (nak3t)" userId="S::nak3t@virginia.edu::01c23410-8e1b-4762-aec1-566d946128f5" providerId="AD" clId="Web-{FD0934C1-D238-4B6E-5AC9-48A90BCF3AC7}" dt="2021-10-25T19:21:55.173" v="307"/>
        <pc:sldMkLst>
          <pc:docMk/>
          <pc:sldMk cId="2980095203" sldId="1422"/>
        </pc:sldMkLst>
      </pc:sldChg>
      <pc:sldChg chg="modSp add">
        <pc:chgData name="Kattampallil, Neil Alexander (nak3t)" userId="S::nak3t@virginia.edu::01c23410-8e1b-4762-aec1-566d946128f5" providerId="AD" clId="Web-{FD0934C1-D238-4B6E-5AC9-48A90BCF3AC7}" dt="2021-10-25T19:27:28.900" v="311" actId="1076"/>
        <pc:sldMkLst>
          <pc:docMk/>
          <pc:sldMk cId="1445529393" sldId="1423"/>
        </pc:sldMkLst>
        <pc:picChg chg="mod">
          <ac:chgData name="Kattampallil, Neil Alexander (nak3t)" userId="S::nak3t@virginia.edu::01c23410-8e1b-4762-aec1-566d946128f5" providerId="AD" clId="Web-{FD0934C1-D238-4B6E-5AC9-48A90BCF3AC7}" dt="2021-10-25T19:27:28.900" v="311" actId="1076"/>
          <ac:picMkLst>
            <pc:docMk/>
            <pc:sldMk cId="1445529393" sldId="1423"/>
            <ac:picMk id="489" creationId="{00000000-0000-0000-0000-000000000000}"/>
          </ac:picMkLst>
        </pc:picChg>
      </pc:sldChg>
    </pc:docChg>
  </pc:docChgLst>
  <pc:docChgLst>
    <pc:chgData name="Kattampallil, Neil Alexander (nak3t)" userId="S::nak3t@virginia.edu::01c23410-8e1b-4762-aec1-566d946128f5" providerId="AD" clId="Web-{29343AAC-3243-4A55-AE01-E3212B452F52}"/>
    <pc:docChg chg="modSld">
      <pc:chgData name="Kattampallil, Neil Alexander (nak3t)" userId="S::nak3t@virginia.edu::01c23410-8e1b-4762-aec1-566d946128f5" providerId="AD" clId="Web-{29343AAC-3243-4A55-AE01-E3212B452F52}" dt="2021-10-25T14:40:47.178" v="8"/>
      <pc:docMkLst>
        <pc:docMk/>
      </pc:docMkLst>
      <pc:sldChg chg="addAnim delAnim modAnim">
        <pc:chgData name="Kattampallil, Neil Alexander (nak3t)" userId="S::nak3t@virginia.edu::01c23410-8e1b-4762-aec1-566d946128f5" providerId="AD" clId="Web-{29343AAC-3243-4A55-AE01-E3212B452F52}" dt="2021-10-25T14:40:47.178" v="8"/>
        <pc:sldMkLst>
          <pc:docMk/>
          <pc:sldMk cId="3615580769" sldId="716"/>
        </pc:sldMkLst>
      </pc:sldChg>
    </pc:docChg>
  </pc:docChgLst>
  <pc:docChgLst>
    <pc:chgData name="Kattampallil, Neil Alexander (nak3t)" userId="S::nak3t@virginia.edu::01c23410-8e1b-4762-aec1-566d946128f5" providerId="AD" clId="Web-{18F1EEEB-67D6-F8B7-8259-41AAA893E7B7}"/>
    <pc:docChg chg="delSld">
      <pc:chgData name="Kattampallil, Neil Alexander (nak3t)" userId="S::nak3t@virginia.edu::01c23410-8e1b-4762-aec1-566d946128f5" providerId="AD" clId="Web-{18F1EEEB-67D6-F8B7-8259-41AAA893E7B7}" dt="2021-10-25T20:17:53.770" v="2"/>
      <pc:docMkLst>
        <pc:docMk/>
      </pc:docMkLst>
      <pc:sldChg chg="del">
        <pc:chgData name="Kattampallil, Neil Alexander (nak3t)" userId="S::nak3t@virginia.edu::01c23410-8e1b-4762-aec1-566d946128f5" providerId="AD" clId="Web-{18F1EEEB-67D6-F8B7-8259-41AAA893E7B7}" dt="2021-10-25T20:17:53.770" v="2"/>
        <pc:sldMkLst>
          <pc:docMk/>
          <pc:sldMk cId="1841363837" sldId="1421"/>
        </pc:sldMkLst>
      </pc:sldChg>
      <pc:sldChg chg="del">
        <pc:chgData name="Kattampallil, Neil Alexander (nak3t)" userId="S::nak3t@virginia.edu::01c23410-8e1b-4762-aec1-566d946128f5" providerId="AD" clId="Web-{18F1EEEB-67D6-F8B7-8259-41AAA893E7B7}" dt="2021-10-25T20:17:52.223" v="1"/>
        <pc:sldMkLst>
          <pc:docMk/>
          <pc:sldMk cId="2980095203" sldId="1422"/>
        </pc:sldMkLst>
      </pc:sldChg>
      <pc:sldChg chg="del">
        <pc:chgData name="Kattampallil, Neil Alexander (nak3t)" userId="S::nak3t@virginia.edu::01c23410-8e1b-4762-aec1-566d946128f5" providerId="AD" clId="Web-{18F1EEEB-67D6-F8B7-8259-41AAA893E7B7}" dt="2021-10-25T20:17:50.880" v="0"/>
        <pc:sldMkLst>
          <pc:docMk/>
          <pc:sldMk cId="1445529393" sldId="1423"/>
        </pc:sldMkLst>
      </pc:sldChg>
    </pc:docChg>
  </pc:docChgLst>
  <pc:docChgLst>
    <pc:chgData name="Kattampallil, Neil Alexander (nak3t)" userId="S::nak3t@virginia.edu::01c23410-8e1b-4762-aec1-566d946128f5" providerId="AD" clId="Web-{5EA24565-DA92-D4FB-623F-428371FD7E4C}"/>
    <pc:docChg chg="modSld">
      <pc:chgData name="Kattampallil, Neil Alexander (nak3t)" userId="S::nak3t@virginia.edu::01c23410-8e1b-4762-aec1-566d946128f5" providerId="AD" clId="Web-{5EA24565-DA92-D4FB-623F-428371FD7E4C}" dt="2021-10-25T17:26:24.822" v="78" actId="1076"/>
      <pc:docMkLst>
        <pc:docMk/>
      </pc:docMkLst>
      <pc:sldChg chg="modSp">
        <pc:chgData name="Kattampallil, Neil Alexander (nak3t)" userId="S::nak3t@virginia.edu::01c23410-8e1b-4762-aec1-566d946128f5" providerId="AD" clId="Web-{5EA24565-DA92-D4FB-623F-428371FD7E4C}" dt="2021-10-25T17:01:49.243" v="10" actId="20577"/>
        <pc:sldMkLst>
          <pc:docMk/>
          <pc:sldMk cId="3201943067" sldId="258"/>
        </pc:sldMkLst>
        <pc:spChg chg="mod">
          <ac:chgData name="Kattampallil, Neil Alexander (nak3t)" userId="S::nak3t@virginia.edu::01c23410-8e1b-4762-aec1-566d946128f5" providerId="AD" clId="Web-{5EA24565-DA92-D4FB-623F-428371FD7E4C}" dt="2021-10-25T17:01:49.243" v="10" actId="20577"/>
          <ac:spMkLst>
            <pc:docMk/>
            <pc:sldMk cId="3201943067" sldId="258"/>
            <ac:spMk id="24" creationId="{8BAB80E0-97E4-654D-BD57-D298CC925EC6}"/>
          </ac:spMkLst>
        </pc:spChg>
      </pc:sldChg>
      <pc:sldChg chg="modSp">
        <pc:chgData name="Kattampallil, Neil Alexander (nak3t)" userId="S::nak3t@virginia.edu::01c23410-8e1b-4762-aec1-566d946128f5" providerId="AD" clId="Web-{5EA24565-DA92-D4FB-623F-428371FD7E4C}" dt="2021-10-25T17:04:14.668" v="11" actId="1076"/>
        <pc:sldMkLst>
          <pc:docMk/>
          <pc:sldMk cId="1729033813" sldId="1380"/>
        </pc:sldMkLst>
        <pc:picChg chg="mod">
          <ac:chgData name="Kattampallil, Neil Alexander (nak3t)" userId="S::nak3t@virginia.edu::01c23410-8e1b-4762-aec1-566d946128f5" providerId="AD" clId="Web-{5EA24565-DA92-D4FB-623F-428371FD7E4C}" dt="2021-10-25T17:04:14.668" v="11" actId="1076"/>
          <ac:picMkLst>
            <pc:docMk/>
            <pc:sldMk cId="1729033813" sldId="1380"/>
            <ac:picMk id="3" creationId="{2C20E6C7-14CC-4365-B91B-E2D72C5EDB36}"/>
          </ac:picMkLst>
        </pc:picChg>
      </pc:sldChg>
      <pc:sldChg chg="addSp modSp">
        <pc:chgData name="Kattampallil, Neil Alexander (nak3t)" userId="S::nak3t@virginia.edu::01c23410-8e1b-4762-aec1-566d946128f5" providerId="AD" clId="Web-{5EA24565-DA92-D4FB-623F-428371FD7E4C}" dt="2021-10-25T17:26:24.822" v="78" actId="1076"/>
        <pc:sldMkLst>
          <pc:docMk/>
          <pc:sldMk cId="3669105807" sldId="1398"/>
        </pc:sldMkLst>
        <pc:spChg chg="add mod">
          <ac:chgData name="Kattampallil, Neil Alexander (nak3t)" userId="S::nak3t@virginia.edu::01c23410-8e1b-4762-aec1-566d946128f5" providerId="AD" clId="Web-{5EA24565-DA92-D4FB-623F-428371FD7E4C}" dt="2021-10-25T17:26:24.822" v="78" actId="1076"/>
          <ac:spMkLst>
            <pc:docMk/>
            <pc:sldMk cId="3669105807" sldId="1398"/>
            <ac:spMk id="3" creationId="{15D0688E-15F7-464C-99A2-07C6976809EC}"/>
          </ac:spMkLst>
        </pc:spChg>
      </pc:sldChg>
    </pc:docChg>
  </pc:docChgLst>
  <pc:docChgLst>
    <pc:chgData name="Kattampallil, Neil Alexander (nak3t)" userId="S::nak3t@virginia.edu::01c23410-8e1b-4762-aec1-566d946128f5" providerId="AD" clId="Web-{0D301F2A-5CE0-491C-C7E6-201A64FACF1F}"/>
    <pc:docChg chg="modSld">
      <pc:chgData name="Kattampallil, Neil Alexander (nak3t)" userId="S::nak3t@virginia.edu::01c23410-8e1b-4762-aec1-566d946128f5" providerId="AD" clId="Web-{0D301F2A-5CE0-491C-C7E6-201A64FACF1F}" dt="2021-10-21T19:24:42.214" v="11"/>
      <pc:docMkLst>
        <pc:docMk/>
      </pc:docMkLst>
      <pc:sldChg chg="modSp">
        <pc:chgData name="Kattampallil, Neil Alexander (nak3t)" userId="S::nak3t@virginia.edu::01c23410-8e1b-4762-aec1-566d946128f5" providerId="AD" clId="Web-{0D301F2A-5CE0-491C-C7E6-201A64FACF1F}" dt="2021-10-21T17:54:14.256" v="3" actId="1076"/>
        <pc:sldMkLst>
          <pc:docMk/>
          <pc:sldMk cId="3201943067" sldId="258"/>
        </pc:sldMkLst>
        <pc:spChg chg="mod">
          <ac:chgData name="Kattampallil, Neil Alexander (nak3t)" userId="S::nak3t@virginia.edu::01c23410-8e1b-4762-aec1-566d946128f5" providerId="AD" clId="Web-{0D301F2A-5CE0-491C-C7E6-201A64FACF1F}" dt="2021-10-21T17:54:14.256" v="3" actId="1076"/>
          <ac:spMkLst>
            <pc:docMk/>
            <pc:sldMk cId="3201943067" sldId="258"/>
            <ac:spMk id="23" creationId="{1EC6B3BA-85CA-E84C-9B8B-146027D3EFED}"/>
          </ac:spMkLst>
        </pc:spChg>
      </pc:sldChg>
      <pc:sldChg chg="modSp">
        <pc:chgData name="Kattampallil, Neil Alexander (nak3t)" userId="S::nak3t@virginia.edu::01c23410-8e1b-4762-aec1-566d946128f5" providerId="AD" clId="Web-{0D301F2A-5CE0-491C-C7E6-201A64FACF1F}" dt="2021-10-21T19:24:42.214" v="11"/>
        <pc:sldMkLst>
          <pc:docMk/>
          <pc:sldMk cId="229107302" sldId="1379"/>
        </pc:sldMkLst>
        <pc:graphicFrameChg chg="mod modGraphic">
          <ac:chgData name="Kattampallil, Neil Alexander (nak3t)" userId="S::nak3t@virginia.edu::01c23410-8e1b-4762-aec1-566d946128f5" providerId="AD" clId="Web-{0D301F2A-5CE0-491C-C7E6-201A64FACF1F}" dt="2021-10-21T19:24:42.214" v="11"/>
          <ac:graphicFrameMkLst>
            <pc:docMk/>
            <pc:sldMk cId="229107302" sldId="1379"/>
            <ac:graphicFrameMk id="5" creationId="{00000000-0000-0000-0000-000000000000}"/>
          </ac:graphicFrameMkLst>
        </pc:graphicFrameChg>
      </pc:sldChg>
      <pc:sldChg chg="modSp">
        <pc:chgData name="Kattampallil, Neil Alexander (nak3t)" userId="S::nak3t@virginia.edu::01c23410-8e1b-4762-aec1-566d946128f5" providerId="AD" clId="Web-{0D301F2A-5CE0-491C-C7E6-201A64FACF1F}" dt="2021-10-21T19:24:19.932" v="9"/>
        <pc:sldMkLst>
          <pc:docMk/>
          <pc:sldMk cId="3702215156" sldId="1388"/>
        </pc:sldMkLst>
        <pc:graphicFrameChg chg="mod modGraphic">
          <ac:chgData name="Kattampallil, Neil Alexander (nak3t)" userId="S::nak3t@virginia.edu::01c23410-8e1b-4762-aec1-566d946128f5" providerId="AD" clId="Web-{0D301F2A-5CE0-491C-C7E6-201A64FACF1F}" dt="2021-10-21T19:24:19.932" v="9"/>
          <ac:graphicFrameMkLst>
            <pc:docMk/>
            <pc:sldMk cId="3702215156" sldId="1388"/>
            <ac:graphicFrameMk id="7" creationId="{9763B7B5-A25D-41C2-A44B-FD038A6274FB}"/>
          </ac:graphicFrameMkLst>
        </pc:graphicFrameChg>
      </pc:sldChg>
    </pc:docChg>
  </pc:docChgLst>
  <pc:docChgLst>
    <pc:chgData name="Kattampallil, Neil Alexander (nak3t)" userId="S::nak3t@virginia.edu::01c23410-8e1b-4762-aec1-566d946128f5" providerId="AD" clId="Web-{4D478DEE-C77C-A15E-AA8D-A3A0D2AD23FD}"/>
    <pc:docChg chg="modSld">
      <pc:chgData name="Kattampallil, Neil Alexander (nak3t)" userId="S::nak3t@virginia.edu::01c23410-8e1b-4762-aec1-566d946128f5" providerId="AD" clId="Web-{4D478DEE-C77C-A15E-AA8D-A3A0D2AD23FD}" dt="2021-10-18T15:27:18.258" v="3" actId="20577"/>
      <pc:docMkLst>
        <pc:docMk/>
      </pc:docMkLst>
      <pc:sldChg chg="modSp">
        <pc:chgData name="Kattampallil, Neil Alexander (nak3t)" userId="S::nak3t@virginia.edu::01c23410-8e1b-4762-aec1-566d946128f5" providerId="AD" clId="Web-{4D478DEE-C77C-A15E-AA8D-A3A0D2AD23FD}" dt="2021-10-18T15:27:18.258" v="3" actId="20577"/>
        <pc:sldMkLst>
          <pc:docMk/>
          <pc:sldMk cId="3636848976" sldId="709"/>
        </pc:sldMkLst>
        <pc:spChg chg="mod">
          <ac:chgData name="Kattampallil, Neil Alexander (nak3t)" userId="S::nak3t@virginia.edu::01c23410-8e1b-4762-aec1-566d946128f5" providerId="AD" clId="Web-{4D478DEE-C77C-A15E-AA8D-A3A0D2AD23FD}" dt="2021-10-18T15:27:18.258" v="3" actId="20577"/>
          <ac:spMkLst>
            <pc:docMk/>
            <pc:sldMk cId="3636848976" sldId="709"/>
            <ac:spMk id="13" creationId="{38327081-7441-3740-82CF-FD7D32359A01}"/>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59ADF0D-4E3C-824B-B4C4-0F0207B029C3}" type="datetimeFigureOut">
              <a:rPr lang="en-US" smtClean="0"/>
              <a:t>5/30/2022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E0CBC41-3838-4B45-8A94-E5723491687E}" type="slidenum">
              <a:rPr lang="en-US" smtClean="0"/>
              <a:t>‹#›</a:t>
            </a:fld>
            <a:endParaRPr lang="en-US"/>
          </a:p>
        </p:txBody>
      </p:sp>
    </p:spTree>
    <p:extLst>
      <p:ext uri="{BB962C8B-B14F-4D97-AF65-F5344CB8AC3E}">
        <p14:creationId xmlns:p14="http://schemas.microsoft.com/office/powerpoint/2010/main" val="1535638887"/>
      </p:ext>
    </p:extLst>
  </p:cSld>
  <p:clrMap bg1="lt1" tx1="dk1" bg2="lt2" tx2="dk2" accent1="accent1" accent2="accent2" accent3="accent3" accent4="accent4" accent5="accent5" accent6="accent6" hlink="hlink" folHlink="folHlink"/>
  <p:hf hdr="0" ftr="0" dt="0"/>
</p:handoutMaster>
</file>

<file path=ppt/media/image1.png>
</file>

<file path=ppt/media/image10.tiff>
</file>

<file path=ppt/media/image11.png>
</file>

<file path=ppt/media/image12.png>
</file>

<file path=ppt/media/image13.png>
</file>

<file path=ppt/media/image14.png>
</file>

<file path=ppt/media/image3.png>
</file>

<file path=ppt/media/image4.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8C7A0F2-2E8A-2448-9FE7-271D4943A144}" type="datetimeFigureOut">
              <a:rPr lang="en-US" smtClean="0"/>
              <a:t>5/30/2022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8E8C4F-731C-F24D-9A9E-B4D5C84CE44D}" type="slidenum">
              <a:rPr lang="en-US" smtClean="0"/>
              <a:t>‹#›</a:t>
            </a:fld>
            <a:endParaRPr lang="en-US"/>
          </a:p>
        </p:txBody>
      </p:sp>
    </p:spTree>
    <p:extLst>
      <p:ext uri="{BB962C8B-B14F-4D97-AF65-F5344CB8AC3E}">
        <p14:creationId xmlns:p14="http://schemas.microsoft.com/office/powerpoint/2010/main" val="12151978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8E8C4F-731C-F24D-9A9E-B4D5C84CE44D}" type="slidenum">
              <a:rPr lang="en-US" smtClean="0"/>
              <a:t>1</a:t>
            </a:fld>
            <a:endParaRPr lang="en-US"/>
          </a:p>
        </p:txBody>
      </p:sp>
    </p:spTree>
    <p:extLst>
      <p:ext uri="{BB962C8B-B14F-4D97-AF65-F5344CB8AC3E}">
        <p14:creationId xmlns:p14="http://schemas.microsoft.com/office/powerpoint/2010/main" val="1781776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there’s 2 standard ways that business innovation is measured and they are both surveys.</a:t>
            </a:r>
          </a:p>
          <a:p>
            <a:endParaRPr lang="en-US"/>
          </a:p>
          <a:p>
            <a:r>
              <a:rPr lang="en-US"/>
              <a:t>The first is </a:t>
            </a:r>
            <a:r>
              <a:rPr lang="en-US" err="1"/>
              <a:t>EuroStat’s</a:t>
            </a:r>
            <a:r>
              <a:rPr lang="en-US"/>
              <a:t> Community Innovation Survey, which is a survey of innovation activity by enterprises conducted every 2 years in the EU since the 1990s</a:t>
            </a:r>
          </a:p>
          <a:p>
            <a:endParaRPr lang="en-US"/>
          </a:p>
          <a:p>
            <a:r>
              <a:rPr lang="en-US"/>
              <a:t>The second if the </a:t>
            </a:r>
            <a:r>
              <a:rPr lang="en-US" err="1"/>
              <a:t>Busineness</a:t>
            </a:r>
            <a:r>
              <a:rPr lang="en-US"/>
              <a:t> R&amp;D Innovation Survey, also known as BRDIS, which replaced the Survey of Industrial Research and Development. Launched in 2009 after a pilot in 2009</a:t>
            </a:r>
          </a:p>
          <a:p>
            <a:endParaRPr lang="en-US"/>
          </a:p>
          <a:p>
            <a:r>
              <a:rPr lang="en-US"/>
              <a:t>On the right, we can see how BRDIS asks about innovation [ reads question]</a:t>
            </a:r>
          </a:p>
          <a:p>
            <a:endParaRPr lang="en-US"/>
          </a:p>
          <a:p>
            <a:endParaRPr lang="en-US"/>
          </a:p>
          <a:p>
            <a:r>
              <a:rPr lang="en-US"/>
              <a:t>------ in case of questions about the survey</a:t>
            </a:r>
          </a:p>
          <a:p>
            <a:r>
              <a:rPr lang="en-US"/>
              <a:t>Other Questions:</a:t>
            </a:r>
          </a:p>
          <a:p>
            <a:endParaRPr lang="en-US"/>
          </a:p>
          <a:p>
            <a:pPr algn="l">
              <a:buFont typeface="Arial" panose="020B0604020202020204" pitchFamily="34" charset="0"/>
              <a:buChar char="•"/>
            </a:pPr>
            <a:r>
              <a:rPr lang="en-US" b="1" i="0">
                <a:solidFill>
                  <a:srgbClr val="324674"/>
                </a:solidFill>
                <a:effectLst/>
                <a:latin typeface="Verdana" panose="020B0604030504040204" pitchFamily="34" charset="0"/>
              </a:rPr>
              <a:t>Intent.</a:t>
            </a:r>
            <a:r>
              <a:rPr lang="en-US" b="0" i="0">
                <a:solidFill>
                  <a:srgbClr val="324674"/>
                </a:solidFill>
                <a:effectLst/>
                <a:latin typeface="Verdana" panose="020B0604030504040204" pitchFamily="34" charset="0"/>
              </a:rPr>
              <a:t> CIS is primarily an innovation survey; BRDIS is primarily an R&amp;D survey.</a:t>
            </a:r>
          </a:p>
          <a:p>
            <a:pPr algn="l">
              <a:buFont typeface="Arial" panose="020B0604020202020204" pitchFamily="34" charset="0"/>
              <a:buChar char="•"/>
            </a:pPr>
            <a:r>
              <a:rPr lang="en-US" b="1" i="0">
                <a:solidFill>
                  <a:srgbClr val="324674"/>
                </a:solidFill>
                <a:effectLst/>
                <a:latin typeface="Verdana" panose="020B0604030504040204" pitchFamily="34" charset="0"/>
              </a:rPr>
              <a:t>Survey context.</a:t>
            </a:r>
            <a:r>
              <a:rPr lang="en-US" b="0" i="0">
                <a:solidFill>
                  <a:srgbClr val="324674"/>
                </a:solidFill>
                <a:effectLst/>
                <a:latin typeface="Verdana" panose="020B0604030504040204" pitchFamily="34" charset="0"/>
              </a:rPr>
              <a:t> CIS, in accordance with its intent, provides guidance on innovation and what is to be included; BRDIS provides no such guidance.</a:t>
            </a:r>
          </a:p>
          <a:p>
            <a:pPr algn="l">
              <a:buFont typeface="Arial" panose="020B0604020202020204" pitchFamily="34" charset="0"/>
              <a:buChar char="•"/>
            </a:pPr>
            <a:r>
              <a:rPr lang="en-US" b="1" i="0">
                <a:solidFill>
                  <a:srgbClr val="324674"/>
                </a:solidFill>
                <a:effectLst/>
                <a:latin typeface="Verdana" panose="020B0604030504040204" pitchFamily="34" charset="0"/>
              </a:rPr>
              <a:t>Respondent experience.</a:t>
            </a:r>
            <a:r>
              <a:rPr lang="en-US" b="0" i="0">
                <a:solidFill>
                  <a:srgbClr val="324674"/>
                </a:solidFill>
                <a:effectLst/>
                <a:latin typeface="Verdana" panose="020B0604030504040204" pitchFamily="34" charset="0"/>
              </a:rPr>
              <a:t> CIS has been fielded many times since the 1990s, and its respondents have experience with the survey; the 2008 BRDIS pilot survey was the first time U.S.-located companies had been asked to report on their innovative activities.</a:t>
            </a:r>
          </a:p>
          <a:p>
            <a:pPr algn="l">
              <a:buFont typeface="Arial" panose="020B0604020202020204" pitchFamily="34" charset="0"/>
              <a:buChar char="•"/>
            </a:pPr>
            <a:r>
              <a:rPr lang="en-US" b="1" i="0">
                <a:solidFill>
                  <a:srgbClr val="324674"/>
                </a:solidFill>
                <a:effectLst/>
                <a:latin typeface="Verdana" panose="020B0604030504040204" pitchFamily="34" charset="0"/>
              </a:rPr>
              <a:t>Industry sectors and sizes of companies surveyed.</a:t>
            </a:r>
            <a:r>
              <a:rPr lang="en-US" b="0" i="0">
                <a:solidFill>
                  <a:srgbClr val="324674"/>
                </a:solidFill>
                <a:effectLst/>
                <a:latin typeface="Verdana" panose="020B0604030504040204" pitchFamily="34" charset="0"/>
              </a:rPr>
              <a:t> CIS is sent to companies with 10 or more employees in industries considered to be innovative; BRDIS is a nationally representative sample of all companies with 5 or more employees in all industries.</a:t>
            </a:r>
          </a:p>
          <a:p>
            <a:pPr algn="l">
              <a:buFont typeface="Arial" panose="020B0604020202020204" pitchFamily="34" charset="0"/>
              <a:buChar char="•"/>
            </a:pPr>
            <a:r>
              <a:rPr lang="en-US" b="1" i="0">
                <a:solidFill>
                  <a:srgbClr val="324674"/>
                </a:solidFill>
                <a:effectLst/>
                <a:latin typeface="Verdana" panose="020B0604030504040204" pitchFamily="34" charset="0"/>
              </a:rPr>
              <a:t>Coverage years.</a:t>
            </a:r>
            <a:r>
              <a:rPr lang="en-US" b="0" i="0">
                <a:solidFill>
                  <a:srgbClr val="324674"/>
                </a:solidFill>
                <a:effectLst/>
                <a:latin typeface="Verdana" panose="020B0604030504040204" pitchFamily="34" charset="0"/>
              </a:rPr>
              <a:t> Most available CIS tabulations are for the period 2004–06; BRDIS preliminary data are for the period 2006–08.</a:t>
            </a:r>
          </a:p>
          <a:p>
            <a:pPr algn="l">
              <a:buFont typeface="Arial" panose="020B0604020202020204" pitchFamily="34" charset="0"/>
              <a:buChar char="•"/>
            </a:pPr>
            <a:r>
              <a:rPr lang="en-US" b="1" i="0">
                <a:solidFill>
                  <a:srgbClr val="324674"/>
                </a:solidFill>
                <a:effectLst/>
                <a:latin typeface="Verdana" panose="020B0604030504040204" pitchFamily="34" charset="0"/>
              </a:rPr>
              <a:t>Non-response adjustments.</a:t>
            </a:r>
            <a:r>
              <a:rPr lang="en-US" b="0" i="0">
                <a:solidFill>
                  <a:srgbClr val="324674"/>
                </a:solidFill>
                <a:effectLst/>
                <a:latin typeface="Verdana" panose="020B0604030504040204" pitchFamily="34" charset="0"/>
              </a:rPr>
              <a:t> Unit non-response is high for some countries administering the CIS, which can have a significant impact on overall rates of reported innovation; the preliminary 2008 BRDIS data were not adjusted for unit or item non-response.</a:t>
            </a:r>
          </a:p>
          <a:p>
            <a:endParaRPr lang="en-US"/>
          </a:p>
        </p:txBody>
      </p:sp>
      <p:sp>
        <p:nvSpPr>
          <p:cNvPr id="4" name="Slide Number Placeholder 3"/>
          <p:cNvSpPr>
            <a:spLocks noGrp="1"/>
          </p:cNvSpPr>
          <p:nvPr>
            <p:ph type="sldNum" sz="quarter" idx="5"/>
          </p:nvPr>
        </p:nvSpPr>
        <p:spPr/>
        <p:txBody>
          <a:bodyPr/>
          <a:lstStyle/>
          <a:p>
            <a:fld id="{5B8E8C4F-731C-F24D-9A9E-B4D5C84CE44D}" type="slidenum">
              <a:rPr lang="en-US" smtClean="0"/>
              <a:t>2</a:t>
            </a:fld>
            <a:endParaRPr lang="en-US"/>
          </a:p>
        </p:txBody>
      </p:sp>
    </p:spTree>
    <p:extLst>
      <p:ext uri="{BB962C8B-B14F-4D97-AF65-F5344CB8AC3E}">
        <p14:creationId xmlns:p14="http://schemas.microsoft.com/office/powerpoint/2010/main" val="20322497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Bef>
                <a:spcPts val="469"/>
              </a:spcBef>
              <a:buClr>
                <a:schemeClr val="dk1"/>
              </a:buClr>
              <a:buSzPct val="100000"/>
            </a:pPr>
            <a:r>
              <a:rPr lang="en-US" sz="1800">
                <a:solidFill>
                  <a:schemeClr val="dk2"/>
                </a:solidFill>
                <a:ea typeface="Trebuchet MS"/>
                <a:cs typeface="Trebuchet MS"/>
                <a:sym typeface="Trebuchet MS"/>
              </a:rPr>
              <a:t>Is it possible to reliably identify the incidence of </a:t>
            </a:r>
            <a:r>
              <a:rPr lang="en-US" sz="1800" b="1" i="1">
                <a:solidFill>
                  <a:srgbClr val="E46C0A"/>
                </a:solidFill>
                <a:ea typeface="Trebuchet MS"/>
                <a:cs typeface="Trebuchet MS"/>
                <a:sym typeface="Trebuchet MS"/>
              </a:rPr>
              <a:t>innovation</a:t>
            </a:r>
            <a:r>
              <a:rPr lang="en-US" sz="1800" b="1">
                <a:solidFill>
                  <a:srgbClr val="E46C0A"/>
                </a:solidFill>
                <a:ea typeface="Trebuchet MS"/>
                <a:cs typeface="Trebuchet MS"/>
                <a:sym typeface="Trebuchet MS"/>
              </a:rPr>
              <a:t> </a:t>
            </a:r>
            <a:r>
              <a:rPr lang="en-US" sz="1800">
                <a:solidFill>
                  <a:schemeClr val="dk2"/>
                </a:solidFill>
                <a:ea typeface="Trebuchet MS"/>
                <a:cs typeface="Trebuchet MS"/>
                <a:sym typeface="Trebuchet MS"/>
              </a:rPr>
              <a:t>in particular industries?</a:t>
            </a:r>
          </a:p>
          <a:p>
            <a:pPr>
              <a:lnSpc>
                <a:spcPct val="115000"/>
              </a:lnSpc>
              <a:spcBef>
                <a:spcPts val="469"/>
              </a:spcBef>
              <a:buClr>
                <a:schemeClr val="dk1"/>
              </a:buClr>
              <a:buSzPct val="100000"/>
            </a:pPr>
            <a:r>
              <a:rPr lang="en-US" sz="1800">
                <a:solidFill>
                  <a:schemeClr val="dk2"/>
                </a:solidFill>
                <a:ea typeface="Trebuchet MS"/>
                <a:cs typeface="Trebuchet MS"/>
                <a:sym typeface="Trebuchet MS"/>
              </a:rPr>
              <a:t>Which </a:t>
            </a:r>
            <a:r>
              <a:rPr lang="en-US" sz="1800">
                <a:solidFill>
                  <a:schemeClr val="tx2"/>
                </a:solidFill>
                <a:ea typeface="Trebuchet MS"/>
                <a:cs typeface="Trebuchet MS"/>
                <a:sym typeface="Trebuchet MS"/>
              </a:rPr>
              <a:t>data sources and methods </a:t>
            </a:r>
            <a:r>
              <a:rPr lang="en-US" sz="1800">
                <a:solidFill>
                  <a:schemeClr val="dk2"/>
                </a:solidFill>
                <a:ea typeface="Trebuchet MS"/>
                <a:cs typeface="Trebuchet MS"/>
                <a:sym typeface="Trebuchet MS"/>
              </a:rPr>
              <a:t>will allow us to quantify the </a:t>
            </a:r>
            <a:r>
              <a:rPr lang="en-US" sz="1800" b="1" i="1">
                <a:solidFill>
                  <a:srgbClr val="E46C0A"/>
                </a:solidFill>
                <a:ea typeface="Trebuchet MS"/>
                <a:cs typeface="Trebuchet MS"/>
                <a:sym typeface="Trebuchet MS"/>
              </a:rPr>
              <a:t>number and types of new products</a:t>
            </a:r>
            <a:r>
              <a:rPr lang="en-US" sz="1800">
                <a:solidFill>
                  <a:schemeClr val="dk2"/>
                </a:solidFill>
                <a:ea typeface="Trebuchet MS"/>
                <a:cs typeface="Trebuchet MS"/>
                <a:sym typeface="Trebuchet MS"/>
              </a:rPr>
              <a:t> being introduced? </a:t>
            </a:r>
            <a:r>
              <a:rPr lang="en-US" sz="1800">
                <a:solidFill>
                  <a:srgbClr val="0D3168"/>
                </a:solidFill>
                <a:ea typeface="Trebuchet MS"/>
                <a:cs typeface="Trebuchet MS"/>
                <a:sym typeface="Trebuchet MS"/>
              </a:rPr>
              <a:t>How can the new products be identified as </a:t>
            </a:r>
            <a:r>
              <a:rPr lang="en-US" sz="1800" b="1" i="1">
                <a:solidFill>
                  <a:srgbClr val="E46C0A"/>
                </a:solidFill>
                <a:sym typeface="Trebuchet MS"/>
              </a:rPr>
              <a:t>innovative</a:t>
            </a:r>
            <a:r>
              <a:rPr lang="en-US" sz="1800">
                <a:solidFill>
                  <a:srgbClr val="0D3168"/>
                </a:solidFill>
                <a:ea typeface="Trebuchet MS"/>
                <a:cs typeface="Trebuchet MS"/>
                <a:sym typeface="Trebuchet MS"/>
              </a:rPr>
              <a:t> or not?</a:t>
            </a:r>
          </a:p>
          <a:p>
            <a:pPr>
              <a:lnSpc>
                <a:spcPct val="115000"/>
              </a:lnSpc>
              <a:spcBef>
                <a:spcPts val="563"/>
              </a:spcBef>
              <a:buClr>
                <a:schemeClr val="dk1"/>
              </a:buClr>
              <a:buSzPct val="100000"/>
            </a:pPr>
            <a:r>
              <a:rPr lang="en-US" sz="1800">
                <a:solidFill>
                  <a:srgbClr val="0D3168"/>
                </a:solidFill>
                <a:ea typeface="Trebuchet MS"/>
                <a:cs typeface="Trebuchet MS"/>
                <a:sym typeface="Trebuchet MS"/>
              </a:rPr>
              <a:t>Are traditional data sources available for validation purposes, e.g., BRDIS survey? How </a:t>
            </a:r>
            <a:r>
              <a:rPr lang="en-US" sz="1800" b="1" i="1">
                <a:solidFill>
                  <a:srgbClr val="E46C0A"/>
                </a:solidFill>
                <a:sym typeface="Trebuchet MS"/>
              </a:rPr>
              <a:t>accurate</a:t>
            </a:r>
            <a:r>
              <a:rPr lang="en-US" sz="1800">
                <a:solidFill>
                  <a:srgbClr val="0D3168"/>
                </a:solidFill>
                <a:ea typeface="Trebuchet MS"/>
                <a:cs typeface="Trebuchet MS"/>
                <a:sym typeface="Trebuchet MS"/>
              </a:rPr>
              <a:t> are our methods?</a:t>
            </a:r>
          </a:p>
          <a:p>
            <a:pPr lvl="1">
              <a:lnSpc>
                <a:spcPct val="115000"/>
              </a:lnSpc>
              <a:spcBef>
                <a:spcPts val="563"/>
              </a:spcBef>
              <a:buClr>
                <a:schemeClr val="dk1"/>
              </a:buClr>
              <a:buSzPct val="100000"/>
            </a:pPr>
            <a:r>
              <a:rPr lang="en-US" sz="1600" b="1">
                <a:solidFill>
                  <a:srgbClr val="0D3168"/>
                </a:solidFill>
                <a:ea typeface="Trebuchet MS"/>
                <a:cs typeface="Trebuchet MS"/>
                <a:sym typeface="Trebuchet MS"/>
              </a:rPr>
              <a:t>(Validation) </a:t>
            </a:r>
            <a:r>
              <a:rPr lang="en-US" sz="1600">
                <a:solidFill>
                  <a:srgbClr val="0D3168"/>
                </a:solidFill>
                <a:ea typeface="Trebuchet MS"/>
                <a:cs typeface="Trebuchet MS"/>
                <a:sym typeface="Trebuchet MS"/>
              </a:rPr>
              <a:t>Compare extracted metrics to ’ground-truth’ data, compute performance metrics</a:t>
            </a:r>
          </a:p>
          <a:p>
            <a:pPr>
              <a:lnSpc>
                <a:spcPct val="115000"/>
              </a:lnSpc>
              <a:spcBef>
                <a:spcPts val="563"/>
              </a:spcBef>
              <a:buClr>
                <a:schemeClr val="dk1"/>
              </a:buClr>
              <a:buSzPct val="100000"/>
            </a:pPr>
            <a:r>
              <a:rPr lang="en-US" sz="1800">
                <a:solidFill>
                  <a:srgbClr val="0D3168"/>
                </a:solidFill>
                <a:sym typeface="Trebuchet MS"/>
              </a:rPr>
              <a:t>Can these data and methods be applied to </a:t>
            </a:r>
            <a:r>
              <a:rPr lang="en-US" sz="1800" b="1" i="1">
                <a:solidFill>
                  <a:srgbClr val="E46C0A"/>
                </a:solidFill>
                <a:sym typeface="Trebuchet MS"/>
              </a:rPr>
              <a:t>other sectors</a:t>
            </a:r>
            <a:r>
              <a:rPr lang="en-US" sz="1800">
                <a:solidFill>
                  <a:srgbClr val="0D3168"/>
                </a:solidFill>
                <a:sym typeface="Trebuchet MS"/>
              </a:rPr>
              <a:t>? </a:t>
            </a:r>
          </a:p>
          <a:p>
            <a:pPr lvl="1">
              <a:lnSpc>
                <a:spcPct val="115000"/>
              </a:lnSpc>
              <a:spcBef>
                <a:spcPts val="563"/>
              </a:spcBef>
              <a:buClr>
                <a:schemeClr val="dk1"/>
              </a:buClr>
              <a:buSzPct val="100000"/>
            </a:pPr>
            <a:r>
              <a:rPr lang="en-US" sz="1600" b="1">
                <a:solidFill>
                  <a:srgbClr val="0D3168"/>
                </a:solidFill>
                <a:sym typeface="Trebuchet MS"/>
              </a:rPr>
              <a:t>(Repeatability) </a:t>
            </a:r>
            <a:r>
              <a:rPr lang="en-US" sz="1600">
                <a:solidFill>
                  <a:srgbClr val="0D3168"/>
                </a:solidFill>
                <a:sym typeface="Trebuchet MS"/>
              </a:rPr>
              <a:t>Apply to other sectors</a:t>
            </a:r>
          </a:p>
          <a:p>
            <a:endParaRPr lang="en-US"/>
          </a:p>
        </p:txBody>
      </p:sp>
      <p:sp>
        <p:nvSpPr>
          <p:cNvPr id="4" name="Slide Number Placeholder 3"/>
          <p:cNvSpPr>
            <a:spLocks noGrp="1"/>
          </p:cNvSpPr>
          <p:nvPr>
            <p:ph type="sldNum" sz="quarter" idx="5"/>
          </p:nvPr>
        </p:nvSpPr>
        <p:spPr/>
        <p:txBody>
          <a:bodyPr/>
          <a:lstStyle/>
          <a:p>
            <a:fld id="{5B8E8C4F-731C-F24D-9A9E-B4D5C84CE44D}" type="slidenum">
              <a:rPr lang="en-US" smtClean="0"/>
              <a:t>3</a:t>
            </a:fld>
            <a:endParaRPr lang="en-US"/>
          </a:p>
        </p:txBody>
      </p:sp>
    </p:spTree>
    <p:extLst>
      <p:ext uri="{BB962C8B-B14F-4D97-AF65-F5344CB8AC3E}">
        <p14:creationId xmlns:p14="http://schemas.microsoft.com/office/powerpoint/2010/main" val="6889531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7250" lvl="2" indent="-168275">
              <a:buFont typeface="Arial" panose="020B0604020202020204" pitchFamily="34" charset="0"/>
              <a:buChar char="•"/>
            </a:pPr>
            <a:r>
              <a:rPr lang="en-US" sz="2000" err="1">
                <a:solidFill>
                  <a:srgbClr val="01316C"/>
                </a:solidFill>
                <a:latin typeface="ITC Franklin Gothic Std Book" panose="020B0504030503020204" pitchFamily="34" charset="0"/>
              </a:rPr>
              <a:t>company_codes</a:t>
            </a:r>
            <a:r>
              <a:rPr lang="en-US" sz="2000">
                <a:solidFill>
                  <a:srgbClr val="01316C"/>
                </a:solidFill>
                <a:latin typeface="ITC Franklin Gothic Std Book" panose="020B0504030503020204" pitchFamily="34" charset="0"/>
              </a:rPr>
              <a:t> refers to the companies mentioned in the article.</a:t>
            </a:r>
          </a:p>
          <a:p>
            <a:pPr marL="857250" lvl="2" indent="-168275">
              <a:buFont typeface="Arial" panose="020B0604020202020204" pitchFamily="34" charset="0"/>
              <a:buChar char="•"/>
            </a:pPr>
            <a:r>
              <a:rPr lang="en-US" sz="2000" err="1">
                <a:solidFill>
                  <a:srgbClr val="01316C"/>
                </a:solidFill>
                <a:latin typeface="ITC Franklin Gothic Std Book" panose="020B0504030503020204" pitchFamily="34" charset="0"/>
              </a:rPr>
              <a:t>subject_codes</a:t>
            </a:r>
            <a:r>
              <a:rPr lang="en-US" sz="2000">
                <a:solidFill>
                  <a:srgbClr val="01316C"/>
                </a:solidFill>
                <a:latin typeface="ITC Franklin Gothic Std Book" panose="020B0504030503020204" pitchFamily="34" charset="0"/>
              </a:rPr>
              <a:t> refer to the subjects mentioned in the article</a:t>
            </a:r>
          </a:p>
          <a:p>
            <a:pPr marL="857250" lvl="2" indent="-168275">
              <a:buFont typeface="Arial" panose="020B0604020202020204" pitchFamily="34" charset="0"/>
              <a:buChar char="•"/>
            </a:pPr>
            <a:r>
              <a:rPr lang="en-US" sz="2000" err="1">
                <a:solidFill>
                  <a:srgbClr val="01316C"/>
                </a:solidFill>
                <a:latin typeface="ITC Franklin Gothic Std Book" panose="020B0504030503020204" pitchFamily="34" charset="0"/>
              </a:rPr>
              <a:t>region_codes</a:t>
            </a:r>
            <a:r>
              <a:rPr lang="en-US" sz="2000">
                <a:solidFill>
                  <a:srgbClr val="01316C"/>
                </a:solidFill>
                <a:latin typeface="ITC Franklin Gothic Std Book" panose="020B0504030503020204" pitchFamily="34" charset="0"/>
              </a:rPr>
              <a:t> refers to the global zones that the article is relevant to (Europe, North America, South America, Asia, Middle East and North Africa, Africa, Australia and Oceania)</a:t>
            </a:r>
          </a:p>
          <a:p>
            <a:pPr marL="857250" lvl="2" indent="-168275">
              <a:buFont typeface="Arial" panose="020B0604020202020204" pitchFamily="34" charset="0"/>
              <a:buChar char="•"/>
            </a:pPr>
            <a:r>
              <a:rPr lang="en-US" sz="2000" err="1">
                <a:solidFill>
                  <a:srgbClr val="01316C"/>
                </a:solidFill>
                <a:latin typeface="ITC Franklin Gothic Std Book" panose="020B0504030503020204" pitchFamily="34" charset="0"/>
              </a:rPr>
              <a:t>word_count</a:t>
            </a:r>
            <a:r>
              <a:rPr lang="en-US" sz="2000">
                <a:solidFill>
                  <a:srgbClr val="01316C"/>
                </a:solidFill>
                <a:latin typeface="ITC Franklin Gothic Std Book" panose="020B0504030503020204" pitchFamily="34" charset="0"/>
              </a:rPr>
              <a:t> refers to the length of the article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a:solidFill>
                <a:srgbClr val="595959"/>
              </a:solidFill>
              <a:latin typeface="ITC Franklin Gothic Std Book" panose="020B0504030503020204" pitchFamily="34" charset="77"/>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a:solidFill>
                  <a:srgbClr val="595959"/>
                </a:solidFill>
                <a:latin typeface="ITC Franklin Gothic Std Book" panose="020B0504030503020204" pitchFamily="34" charset="77"/>
              </a:rPr>
              <a:t>Several of these features may be interesting to explore, to see if there are correlations between likelihood of innovation and length of the article, or presence or absence of subjects mentioned in the article.</a:t>
            </a:r>
            <a:br>
              <a:rPr lang="en-US" sz="1200">
                <a:solidFill>
                  <a:srgbClr val="595959"/>
                </a:solidFill>
                <a:latin typeface="ITC Franklin Gothic Std Book" panose="020B0504030503020204" pitchFamily="34" charset="77"/>
              </a:rPr>
            </a:br>
            <a:r>
              <a:rPr lang="en-US" sz="1200">
                <a:solidFill>
                  <a:srgbClr val="595959"/>
                </a:solidFill>
                <a:latin typeface="ITC Franklin Gothic Std Book" panose="020B0504030503020204" pitchFamily="34" charset="77"/>
              </a:rPr>
              <a:t/>
            </a:r>
            <a:br>
              <a:rPr lang="en-US" sz="1200">
                <a:solidFill>
                  <a:srgbClr val="595959"/>
                </a:solidFill>
                <a:latin typeface="ITC Franklin Gothic Std Book" panose="020B0504030503020204" pitchFamily="34" charset="77"/>
              </a:rPr>
            </a:br>
            <a:r>
              <a:rPr lang="en-US" sz="1200">
                <a:solidFill>
                  <a:srgbClr val="595959"/>
                </a:solidFill>
                <a:latin typeface="ITC Franklin Gothic Std Book" panose="020B0504030503020204" pitchFamily="34" charset="77"/>
              </a:rPr>
              <a:t>These features are only available in processed commercial datasets like the DNA articles, and building a model that depends on these features would mean we would not be able to use plain-text articles from other sources, which is why we focused on using only the raw text data.</a:t>
            </a:r>
          </a:p>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B8E8C4F-731C-F24D-9A9E-B4D5C84CE44D}"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546791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End of July</a:t>
            </a:r>
            <a:endParaRPr lang="en-US" dirty="0"/>
          </a:p>
        </p:txBody>
      </p:sp>
      <p:sp>
        <p:nvSpPr>
          <p:cNvPr id="4" name="Slide Number Placeholder 3"/>
          <p:cNvSpPr>
            <a:spLocks noGrp="1"/>
          </p:cNvSpPr>
          <p:nvPr>
            <p:ph type="sldNum" sz="quarter" idx="10"/>
          </p:nvPr>
        </p:nvSpPr>
        <p:spPr/>
        <p:txBody>
          <a:bodyPr/>
          <a:lstStyle/>
          <a:p>
            <a:fld id="{5B8E8C4F-731C-F24D-9A9E-B4D5C84CE44D}" type="slidenum">
              <a:rPr lang="en-US" smtClean="0"/>
              <a:t>6</a:t>
            </a:fld>
            <a:endParaRPr lang="en-US"/>
          </a:p>
        </p:txBody>
      </p:sp>
    </p:spTree>
    <p:extLst>
      <p:ext uri="{BB962C8B-B14F-4D97-AF65-F5344CB8AC3E}">
        <p14:creationId xmlns:p14="http://schemas.microsoft.com/office/powerpoint/2010/main" val="2257799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ext Placeholder 5"/>
          <p:cNvSpPr>
            <a:spLocks noGrp="1"/>
          </p:cNvSpPr>
          <p:nvPr>
            <p:ph type="body" sz="quarter" idx="10" hasCustomPrompt="1"/>
          </p:nvPr>
        </p:nvSpPr>
        <p:spPr>
          <a:xfrm>
            <a:off x="377952" y="2743518"/>
            <a:ext cx="11814048" cy="571500"/>
          </a:xfrm>
          <a:prstGeom prst="rect">
            <a:avLst/>
          </a:prstGeom>
        </p:spPr>
        <p:txBody>
          <a:bodyPr/>
          <a:lstStyle>
            <a:lvl1pPr marL="0" indent="0" algn="ctr">
              <a:buNone/>
              <a:defRPr sz="3600" b="1" i="0" u="none" cap="all" baseline="0">
                <a:solidFill>
                  <a:schemeClr val="bg1"/>
                </a:solidFill>
                <a:uFill>
                  <a:solidFill>
                    <a:srgbClr val="E47100"/>
                  </a:solidFill>
                </a:uFill>
                <a:latin typeface="ITC Franklin Gothic Std Heavy" charset="0"/>
                <a:ea typeface="ITC Franklin Gothic Std Heavy" charset="0"/>
                <a:cs typeface="ITC Franklin Gothic Std Heavy" charset="0"/>
              </a:defRPr>
            </a:lvl1pPr>
            <a:lvl2pPr marL="457200" indent="0">
              <a:buNone/>
              <a:defRPr b="1" i="0">
                <a:solidFill>
                  <a:schemeClr val="bg1"/>
                </a:solidFill>
                <a:latin typeface="ITC Franklin Gothic Std Heavy" charset="0"/>
                <a:ea typeface="ITC Franklin Gothic Std Heavy" charset="0"/>
                <a:cs typeface="ITC Franklin Gothic Std Heavy" charset="0"/>
              </a:defRPr>
            </a:lvl2pPr>
            <a:lvl3pPr marL="914400" indent="0">
              <a:buNone/>
              <a:defRPr b="1" i="0">
                <a:solidFill>
                  <a:schemeClr val="bg1"/>
                </a:solidFill>
                <a:latin typeface="ITC Franklin Gothic Std Heavy" charset="0"/>
                <a:ea typeface="ITC Franklin Gothic Std Heavy" charset="0"/>
                <a:cs typeface="ITC Franklin Gothic Std Heavy" charset="0"/>
              </a:defRPr>
            </a:lvl3pPr>
            <a:lvl4pPr marL="1371600" indent="0">
              <a:buNone/>
              <a:defRPr b="1" i="0">
                <a:solidFill>
                  <a:schemeClr val="bg1"/>
                </a:solidFill>
                <a:latin typeface="ITC Franklin Gothic Std Heavy" charset="0"/>
                <a:ea typeface="ITC Franklin Gothic Std Heavy" charset="0"/>
                <a:cs typeface="ITC Franklin Gothic Std Heavy" charset="0"/>
              </a:defRPr>
            </a:lvl4pPr>
            <a:lvl5pPr marL="1828800" indent="0">
              <a:buNone/>
              <a:defRPr b="1" i="0">
                <a:solidFill>
                  <a:schemeClr val="bg1"/>
                </a:solidFill>
                <a:latin typeface="ITC Franklin Gothic Std Heavy" charset="0"/>
                <a:ea typeface="ITC Franklin Gothic Std Heavy" charset="0"/>
                <a:cs typeface="ITC Franklin Gothic Std Heavy" charset="0"/>
              </a:defRPr>
            </a:lvl5pPr>
          </a:lstStyle>
          <a:p>
            <a:pPr lvl="0"/>
            <a:r>
              <a:rPr lang="en-US"/>
              <a:t>OPTIONAL PRESENTATION TITLE</a:t>
            </a:r>
          </a:p>
        </p:txBody>
      </p:sp>
      <p:sp>
        <p:nvSpPr>
          <p:cNvPr id="10" name="Text Placeholder 11"/>
          <p:cNvSpPr>
            <a:spLocks noGrp="1"/>
          </p:cNvSpPr>
          <p:nvPr>
            <p:ph type="body" sz="quarter" idx="11" hasCustomPrompt="1"/>
          </p:nvPr>
        </p:nvSpPr>
        <p:spPr>
          <a:xfrm>
            <a:off x="377825" y="3503864"/>
            <a:ext cx="11814175" cy="454033"/>
          </a:xfrm>
          <a:prstGeom prst="rect">
            <a:avLst/>
          </a:prstGeom>
        </p:spPr>
        <p:txBody>
          <a:bodyPr/>
          <a:lstStyle>
            <a:lvl1pPr marL="0" indent="0" algn="ctr">
              <a:buNone/>
              <a:defRPr sz="1400" b="1" i="0" cap="all" baseline="0">
                <a:solidFill>
                  <a:schemeClr val="bg1"/>
                </a:solidFill>
                <a:latin typeface="ITC Franklin Gothic Std Heavy" charset="0"/>
                <a:ea typeface="ITC Franklin Gothic Std Heavy" charset="0"/>
                <a:cs typeface="ITC Franklin Gothic Std Heavy" charset="0"/>
              </a:defRPr>
            </a:lvl1pPr>
          </a:lstStyle>
          <a:p>
            <a:r>
              <a:rPr lang="en-US" b="1" i="0" cap="all">
                <a:uFill>
                  <a:solidFill>
                    <a:srgbClr val="E47100"/>
                  </a:solidFill>
                </a:uFill>
                <a:latin typeface="ITC Franklin Gothic Std Heavy" charset="0"/>
                <a:ea typeface="ITC Franklin Gothic Std Heavy" charset="0"/>
                <a:cs typeface="ITC Franklin Gothic Std Heavy" charset="0"/>
              </a:rPr>
              <a:t> OPTIONAL AUTHOR NAME</a:t>
            </a:r>
          </a:p>
        </p:txBody>
      </p:sp>
    </p:spTree>
    <p:extLst>
      <p:ext uri="{BB962C8B-B14F-4D97-AF65-F5344CB8AC3E}">
        <p14:creationId xmlns:p14="http://schemas.microsoft.com/office/powerpoint/2010/main" val="2520558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O1: table">
    <p:spTree>
      <p:nvGrpSpPr>
        <p:cNvPr id="1" name=""/>
        <p:cNvGrpSpPr/>
        <p:nvPr/>
      </p:nvGrpSpPr>
      <p:grpSpPr>
        <a:xfrm>
          <a:off x="0" y="0"/>
          <a:ext cx="0" cy="0"/>
          <a:chOff x="0" y="0"/>
          <a:chExt cx="0" cy="0"/>
        </a:xfrm>
      </p:grpSpPr>
      <p:sp>
        <p:nvSpPr>
          <p:cNvPr id="11" name="Slide Number Placeholder 5"/>
          <p:cNvSpPr>
            <a:spLocks noGrp="1"/>
          </p:cNvSpPr>
          <p:nvPr>
            <p:ph type="sldNum" sz="quarter" idx="10"/>
          </p:nvPr>
        </p:nvSpPr>
        <p:spPr>
          <a:xfrm>
            <a:off x="394086" y="6460259"/>
            <a:ext cx="2844800" cy="365125"/>
          </a:xfrm>
          <a:prstGeom prst="rect">
            <a:avLst/>
          </a:prstGeom>
        </p:spPr>
        <p:txBody>
          <a:bodyPr vert="horz" lIns="91440" tIns="45720" rIns="91440" bIns="45720" rtlCol="0" anchor="ctr"/>
          <a:lstStyle>
            <a:lvl1pPr algn="l">
              <a:defRPr sz="1800" baseline="0">
                <a:solidFill>
                  <a:schemeClr val="bg1"/>
                </a:solidFill>
                <a:latin typeface="ITC Franklin Gothic Std Book Extra Compressed"/>
              </a:defRPr>
            </a:lvl1pPr>
          </a:lstStyle>
          <a:p>
            <a:fld id="{0F418C06-167A-E646-9EF6-18275B625F6B}" type="slidenum">
              <a:rPr lang="en-US" smtClean="0"/>
              <a:pPr/>
              <a:t>‹#›</a:t>
            </a:fld>
            <a:endParaRPr lang="en-US"/>
          </a:p>
        </p:txBody>
      </p:sp>
      <p:sp>
        <p:nvSpPr>
          <p:cNvPr id="12" name="Text Placeholder 7"/>
          <p:cNvSpPr>
            <a:spLocks noGrp="1"/>
          </p:cNvSpPr>
          <p:nvPr>
            <p:ph type="body" sz="quarter" idx="11" hasCustomPrompt="1"/>
          </p:nvPr>
        </p:nvSpPr>
        <p:spPr>
          <a:xfrm>
            <a:off x="0" y="622300"/>
            <a:ext cx="12192000" cy="457200"/>
          </a:xfrm>
          <a:prstGeom prst="rect">
            <a:avLst/>
          </a:prstGeom>
        </p:spPr>
        <p:txBody>
          <a:bodyPr vert="horz"/>
          <a:lstStyle>
            <a:lvl1pPr marL="0" indent="0" algn="ctr">
              <a:buFontTx/>
              <a:buNone/>
              <a:defRPr baseline="0">
                <a:solidFill>
                  <a:schemeClr val="tx2">
                    <a:lumMod val="75000"/>
                  </a:schemeClr>
                </a:solidFill>
                <a:latin typeface="ITC Franklin Gothic Std Demi Compressed"/>
              </a:defRPr>
            </a:lvl1pPr>
          </a:lstStyle>
          <a:p>
            <a:pPr lvl="0"/>
            <a:r>
              <a:rPr lang="en-US"/>
              <a:t>TITLE FOR A TABLE HERE</a:t>
            </a:r>
          </a:p>
        </p:txBody>
      </p:sp>
    </p:spTree>
    <p:extLst>
      <p:ext uri="{BB962C8B-B14F-4D97-AF65-F5344CB8AC3E}">
        <p14:creationId xmlns:p14="http://schemas.microsoft.com/office/powerpoint/2010/main" val="3531583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8000" b="0" i="0">
                <a:solidFill>
                  <a:schemeClr val="bg1"/>
                </a:solidFill>
                <a:latin typeface="Palatino Linotype"/>
                <a:cs typeface="Palatino Linotype"/>
              </a:defRPr>
            </a:lvl1pPr>
          </a:lstStyle>
          <a:p>
            <a:endParaRPr/>
          </a:p>
        </p:txBody>
      </p:sp>
      <p:sp>
        <p:nvSpPr>
          <p:cNvPr id="3" name="Holder 3"/>
          <p:cNvSpPr>
            <a:spLocks noGrp="1"/>
          </p:cNvSpPr>
          <p:nvPr>
            <p:ph sz="half" idx="2"/>
          </p:nvPr>
        </p:nvSpPr>
        <p:spPr>
          <a:xfrm>
            <a:off x="1229943" y="2292813"/>
            <a:ext cx="2875280" cy="295402"/>
          </a:xfrm>
          <a:prstGeom prst="rect">
            <a:avLst/>
          </a:prstGeom>
        </p:spPr>
        <p:txBody>
          <a:bodyPr wrap="square" lIns="0" tIns="0" rIns="0" bIns="0">
            <a:spAutoFit/>
          </a:bodyPr>
          <a:lstStyle>
            <a:lvl1pPr>
              <a:defRPr sz="2133" b="0" i="0">
                <a:solidFill>
                  <a:srgbClr val="FFFF00"/>
                </a:solidFill>
                <a:latin typeface="Calibri"/>
                <a:cs typeface="Calibri"/>
              </a:defRPr>
            </a:lvl1pPr>
          </a:lstStyle>
          <a:p>
            <a:endParaRPr/>
          </a:p>
        </p:txBody>
      </p:sp>
      <p:sp>
        <p:nvSpPr>
          <p:cNvPr id="4" name="Holder 4"/>
          <p:cNvSpPr>
            <a:spLocks noGrp="1"/>
          </p:cNvSpPr>
          <p:nvPr>
            <p:ph sz="half" idx="3"/>
          </p:nvPr>
        </p:nvSpPr>
        <p:spPr>
          <a:xfrm>
            <a:off x="6278880" y="1577340"/>
            <a:ext cx="5303520" cy="387798"/>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5/30/2022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5617917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3C70106-4BD8-413A-823A-1B27BE919996}" type="datetimeFigureOut">
              <a:rPr lang="en-US" smtClean="0"/>
              <a:t>5/30/2022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B4F64-59D0-49B9-95FD-DDC026F542AB}" type="slidenum">
              <a:rPr lang="en-US" smtClean="0"/>
              <a:t>‹#›</a:t>
            </a:fld>
            <a:endParaRPr lang="en-US"/>
          </a:p>
        </p:txBody>
      </p:sp>
    </p:spTree>
    <p:extLst>
      <p:ext uri="{BB962C8B-B14F-4D97-AF65-F5344CB8AC3E}">
        <p14:creationId xmlns:p14="http://schemas.microsoft.com/office/powerpoint/2010/main" val="32879704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
        <p:cNvGrpSpPr/>
        <p:nvPr/>
      </p:nvGrpSpPr>
      <p:grpSpPr>
        <a:xfrm>
          <a:off x="0" y="0"/>
          <a:ext cx="0" cy="0"/>
          <a:chOff x="0" y="0"/>
          <a:chExt cx="0" cy="0"/>
        </a:xfrm>
      </p:grpSpPr>
      <p:sp>
        <p:nvSpPr>
          <p:cNvPr id="26" name="Google Shape;26;p4"/>
          <p:cNvSpPr/>
          <p:nvPr/>
        </p:nvSpPr>
        <p:spPr>
          <a:xfrm>
            <a:off x="-100" y="6727600"/>
            <a:ext cx="12192000" cy="1304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 name="Google Shape;27;p4"/>
          <p:cNvSpPr txBox="1">
            <a:spLocks noGrp="1"/>
          </p:cNvSpPr>
          <p:nvPr>
            <p:ph type="title"/>
          </p:nvPr>
        </p:nvSpPr>
        <p:spPr>
          <a:xfrm>
            <a:off x="415600" y="593367"/>
            <a:ext cx="11360800" cy="943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415600" y="1688433"/>
            <a:ext cx="11360800" cy="4403600"/>
          </a:xfrm>
          <a:prstGeom prst="rect">
            <a:avLst/>
          </a:prstGeom>
        </p:spPr>
        <p:txBody>
          <a:bodyPr spcFirstLastPara="1" wrap="square" lIns="91425" tIns="91425" rIns="91425" bIns="91425" anchor="t"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29" name="Google Shape;2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831850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3C70106-4BD8-413A-823A-1B27BE919996}" type="datetimeFigureOut">
              <a:rPr lang="en-US" smtClean="0"/>
              <a:t>5/30/2022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3B4F64-59D0-49B9-95FD-DDC026F542AB}" type="slidenum">
              <a:rPr lang="en-US" smtClean="0"/>
              <a:t>‹#›</a:t>
            </a:fld>
            <a:endParaRPr lang="en-US"/>
          </a:p>
        </p:txBody>
      </p:sp>
    </p:spTree>
    <p:extLst>
      <p:ext uri="{BB962C8B-B14F-4D97-AF65-F5344CB8AC3E}">
        <p14:creationId xmlns:p14="http://schemas.microsoft.com/office/powerpoint/2010/main" val="28952526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90"/>
        <p:cNvGrpSpPr/>
        <p:nvPr/>
      </p:nvGrpSpPr>
      <p:grpSpPr>
        <a:xfrm>
          <a:off x="0" y="0"/>
          <a:ext cx="0" cy="0"/>
          <a:chOff x="0" y="0"/>
          <a:chExt cx="0" cy="0"/>
        </a:xfrm>
      </p:grpSpPr>
      <p:sp>
        <p:nvSpPr>
          <p:cNvPr id="91" name="Google Shape;91;p2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92" name="Google Shape;92;p21"/>
          <p:cNvSpPr txBox="1">
            <a:spLocks noGrp="1"/>
          </p:cNvSpPr>
          <p:nvPr>
            <p:ph type="title"/>
          </p:nvPr>
        </p:nvSpPr>
        <p:spPr>
          <a:xfrm>
            <a:off x="609600" y="548633"/>
            <a:ext cx="10972800" cy="6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1pPr>
            <a:lvl2pPr lvl="1"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2pPr>
            <a:lvl3pPr lvl="2"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3pPr>
            <a:lvl4pPr lvl="3"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4pPr>
            <a:lvl5pPr lvl="4"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5pPr>
            <a:lvl6pPr lvl="5"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6pPr>
            <a:lvl7pPr lvl="6"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7pPr>
            <a:lvl8pPr lvl="7"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8pPr>
            <a:lvl9pPr lvl="8"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9pPr>
          </a:lstStyle>
          <a:p>
            <a:endParaRPr/>
          </a:p>
        </p:txBody>
      </p:sp>
    </p:spTree>
    <p:extLst>
      <p:ext uri="{BB962C8B-B14F-4D97-AF65-F5344CB8AC3E}">
        <p14:creationId xmlns:p14="http://schemas.microsoft.com/office/powerpoint/2010/main" val="38260643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62"/>
        <p:cNvGrpSpPr/>
        <p:nvPr/>
      </p:nvGrpSpPr>
      <p:grpSpPr>
        <a:xfrm>
          <a:off x="0" y="0"/>
          <a:ext cx="0" cy="0"/>
          <a:chOff x="0" y="0"/>
          <a:chExt cx="0" cy="0"/>
        </a:xfrm>
      </p:grpSpPr>
      <p:sp>
        <p:nvSpPr>
          <p:cNvPr id="63" name="Google Shape;63;p1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64" name="Google Shape;64;p13"/>
          <p:cNvSpPr txBox="1">
            <a:spLocks noGrp="1"/>
          </p:cNvSpPr>
          <p:nvPr>
            <p:ph type="title"/>
          </p:nvPr>
        </p:nvSpPr>
        <p:spPr>
          <a:xfrm>
            <a:off x="609600" y="548633"/>
            <a:ext cx="10972800" cy="6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1pPr>
            <a:lvl2pPr lvl="1"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2pPr>
            <a:lvl3pPr lvl="2"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3pPr>
            <a:lvl4pPr lvl="3"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4pPr>
            <a:lvl5pPr lvl="4"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5pPr>
            <a:lvl6pPr lvl="5"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6pPr>
            <a:lvl7pPr lvl="6"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7pPr>
            <a:lvl8pPr lvl="7"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8pPr>
            <a:lvl9pPr lvl="8"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9pPr>
          </a:lstStyle>
          <a:p>
            <a:endParaRPr/>
          </a:p>
        </p:txBody>
      </p:sp>
    </p:spTree>
    <p:extLst>
      <p:ext uri="{BB962C8B-B14F-4D97-AF65-F5344CB8AC3E}">
        <p14:creationId xmlns:p14="http://schemas.microsoft.com/office/powerpoint/2010/main" val="23060838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65"/>
        <p:cNvGrpSpPr/>
        <p:nvPr/>
      </p:nvGrpSpPr>
      <p:grpSpPr>
        <a:xfrm>
          <a:off x="0" y="0"/>
          <a:ext cx="0" cy="0"/>
          <a:chOff x="0" y="0"/>
          <a:chExt cx="0" cy="0"/>
        </a:xfrm>
      </p:grpSpPr>
      <p:sp>
        <p:nvSpPr>
          <p:cNvPr id="66" name="Google Shape;66;p1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67" name="Google Shape;67;p14"/>
          <p:cNvSpPr txBox="1">
            <a:spLocks noGrp="1"/>
          </p:cNvSpPr>
          <p:nvPr>
            <p:ph type="title"/>
          </p:nvPr>
        </p:nvSpPr>
        <p:spPr>
          <a:xfrm>
            <a:off x="609600" y="548633"/>
            <a:ext cx="10972800" cy="6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1pPr>
            <a:lvl2pPr lvl="1"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2pPr>
            <a:lvl3pPr lvl="2"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3pPr>
            <a:lvl4pPr lvl="3"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4pPr>
            <a:lvl5pPr lvl="4"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5pPr>
            <a:lvl6pPr lvl="5"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6pPr>
            <a:lvl7pPr lvl="6"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7pPr>
            <a:lvl8pPr lvl="7"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8pPr>
            <a:lvl9pPr lvl="8" algn="ctr" rtl="0">
              <a:spcBef>
                <a:spcPts val="0"/>
              </a:spcBef>
              <a:spcAft>
                <a:spcPts val="0"/>
              </a:spcAft>
              <a:buClr>
                <a:srgbClr val="000000"/>
              </a:buClr>
              <a:buSzPts val="3000"/>
              <a:buFont typeface="Fira Sans Extra Condensed"/>
              <a:buNone/>
              <a:defRPr sz="4000">
                <a:solidFill>
                  <a:srgbClr val="000000"/>
                </a:solidFill>
                <a:latin typeface="Fira Sans Extra Condensed"/>
                <a:ea typeface="Fira Sans Extra Condensed"/>
                <a:cs typeface="Fira Sans Extra Condensed"/>
                <a:sym typeface="Fira Sans Extra Condensed"/>
              </a:defRPr>
            </a:lvl9pPr>
          </a:lstStyle>
          <a:p>
            <a:endParaRPr/>
          </a:p>
        </p:txBody>
      </p:sp>
    </p:spTree>
    <p:extLst>
      <p:ext uri="{BB962C8B-B14F-4D97-AF65-F5344CB8AC3E}">
        <p14:creationId xmlns:p14="http://schemas.microsoft.com/office/powerpoint/2010/main" val="33292181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1"/>
        <p:cNvGrpSpPr/>
        <p:nvPr/>
      </p:nvGrpSpPr>
      <p:grpSpPr>
        <a:xfrm>
          <a:off x="0" y="0"/>
          <a:ext cx="0" cy="0"/>
          <a:chOff x="0" y="0"/>
          <a:chExt cx="0" cy="0"/>
        </a:xfrm>
      </p:grpSpPr>
      <p:sp>
        <p:nvSpPr>
          <p:cNvPr id="22" name="Google Shape;22;p3"/>
          <p:cNvSpPr/>
          <p:nvPr/>
        </p:nvSpPr>
        <p:spPr>
          <a:xfrm>
            <a:off x="-67" y="3429200"/>
            <a:ext cx="12192000" cy="34288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 name="Google Shape;23;p3"/>
          <p:cNvSpPr txBox="1">
            <a:spLocks noGrp="1"/>
          </p:cNvSpPr>
          <p:nvPr>
            <p:ph type="title"/>
          </p:nvPr>
        </p:nvSpPr>
        <p:spPr>
          <a:xfrm>
            <a:off x="415600" y="1086400"/>
            <a:ext cx="11428400" cy="1256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22515379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A27AD-D470-4C86-94CA-44BFFE6702AA}"/>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C08F00-08E3-4FF9-9216-F4884D47F67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4029047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pag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0" y="1682758"/>
            <a:ext cx="12192000" cy="732883"/>
          </a:xfrm>
          <a:prstGeom prst="rect">
            <a:avLst/>
          </a:prstGeom>
        </p:spPr>
        <p:txBody>
          <a:bodyPr vert="horz"/>
          <a:lstStyle>
            <a:lvl1pPr marL="0" indent="0" algn="ctr">
              <a:buFontTx/>
              <a:buNone/>
              <a:defRPr sz="5400">
                <a:solidFill>
                  <a:schemeClr val="bg1"/>
                </a:solidFill>
                <a:latin typeface="ITC Franklin Gothic Std Demi Compressed"/>
              </a:defRPr>
            </a:lvl1pPr>
          </a:lstStyle>
          <a:p>
            <a:pPr lvl="0"/>
            <a:r>
              <a:rPr lang="en-US"/>
              <a:t>PRESENTATION TITLE</a:t>
            </a:r>
          </a:p>
        </p:txBody>
      </p:sp>
      <p:sp>
        <p:nvSpPr>
          <p:cNvPr id="10" name="Text Placeholder 9"/>
          <p:cNvSpPr>
            <a:spLocks noGrp="1"/>
          </p:cNvSpPr>
          <p:nvPr>
            <p:ph type="body" sz="quarter" idx="11" hasCustomPrompt="1"/>
          </p:nvPr>
        </p:nvSpPr>
        <p:spPr>
          <a:xfrm>
            <a:off x="11289" y="2415639"/>
            <a:ext cx="12192000" cy="773112"/>
          </a:xfrm>
          <a:prstGeom prst="rect">
            <a:avLst/>
          </a:prstGeom>
        </p:spPr>
        <p:txBody>
          <a:bodyPr vert="horz"/>
          <a:lstStyle>
            <a:lvl1pPr marL="0" indent="0" algn="ctr">
              <a:buFontTx/>
              <a:buNone/>
              <a:defRPr sz="4400" baseline="0">
                <a:solidFill>
                  <a:schemeClr val="bg1"/>
                </a:solidFill>
                <a:latin typeface="ITC Franklin Gothic Std Demi Extra Compressed"/>
              </a:defRPr>
            </a:lvl1pPr>
          </a:lstStyle>
          <a:p>
            <a:pPr lvl="0"/>
            <a:r>
              <a:rPr lang="en-US"/>
              <a:t>Subtitle Here</a:t>
            </a:r>
          </a:p>
        </p:txBody>
      </p:sp>
      <p:sp>
        <p:nvSpPr>
          <p:cNvPr id="14" name="Text Placeholder 13"/>
          <p:cNvSpPr>
            <a:spLocks noGrp="1"/>
          </p:cNvSpPr>
          <p:nvPr>
            <p:ph type="body" sz="quarter" idx="12" hasCustomPrompt="1"/>
          </p:nvPr>
        </p:nvSpPr>
        <p:spPr>
          <a:xfrm>
            <a:off x="12094" y="3644106"/>
            <a:ext cx="12192000" cy="419581"/>
          </a:xfrm>
          <a:prstGeom prst="rect">
            <a:avLst/>
          </a:prstGeom>
        </p:spPr>
        <p:txBody>
          <a:bodyPr vert="horz"/>
          <a:lstStyle>
            <a:lvl1pPr marL="0" indent="0" algn="ctr">
              <a:buFontTx/>
              <a:buNone/>
              <a:defRPr sz="2800" baseline="0">
                <a:solidFill>
                  <a:schemeClr val="bg1"/>
                </a:solidFill>
                <a:latin typeface="ITC Franklin Gothic Std Book Compressed"/>
              </a:defRPr>
            </a:lvl1pPr>
          </a:lstStyle>
          <a:p>
            <a:pPr lvl="0"/>
            <a:r>
              <a:rPr lang="en-US"/>
              <a:t>OPTIONAL AUTHOR NAME</a:t>
            </a:r>
          </a:p>
        </p:txBody>
      </p:sp>
      <p:sp>
        <p:nvSpPr>
          <p:cNvPr id="16" name="Text Placeholder 15"/>
          <p:cNvSpPr>
            <a:spLocks noGrp="1"/>
          </p:cNvSpPr>
          <p:nvPr>
            <p:ph type="body" sz="quarter" idx="13" hasCustomPrompt="1"/>
          </p:nvPr>
        </p:nvSpPr>
        <p:spPr>
          <a:xfrm>
            <a:off x="0" y="4063687"/>
            <a:ext cx="12192000" cy="346075"/>
          </a:xfrm>
          <a:prstGeom prst="rect">
            <a:avLst/>
          </a:prstGeom>
        </p:spPr>
        <p:txBody>
          <a:bodyPr vert="horz"/>
          <a:lstStyle>
            <a:lvl1pPr marL="0" indent="0" algn="ctr">
              <a:buFontTx/>
              <a:buNone/>
              <a:defRPr sz="1600" b="0" i="1" baseline="0">
                <a:solidFill>
                  <a:schemeClr val="bg1"/>
                </a:solidFill>
                <a:latin typeface="ITC Franklin Gothic Std Book"/>
              </a:defRPr>
            </a:lvl1pPr>
          </a:lstStyle>
          <a:p>
            <a:pPr lvl="0"/>
            <a:r>
              <a:rPr lang="en-US"/>
              <a:t>August 27th, 2016</a:t>
            </a:r>
          </a:p>
        </p:txBody>
      </p:sp>
    </p:spTree>
    <p:extLst>
      <p:ext uri="{BB962C8B-B14F-4D97-AF65-F5344CB8AC3E}">
        <p14:creationId xmlns:p14="http://schemas.microsoft.com/office/powerpoint/2010/main" val="6643919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98707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26493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43037"/>
            <a:ext cx="5384800" cy="4525963"/>
          </a:xfrm>
        </p:spPr>
        <p:txBody>
          <a:bodyPr/>
          <a:lstStyle>
            <a:lvl1pPr>
              <a:defRPr sz="3200">
                <a:latin typeface="ITC Franklin Gothic Std Book" panose="020B0504030503020204" pitchFamily="34" charset="0"/>
                <a:cs typeface="ITC Franklin Gothic Std Book" panose="020B0504030503020204" pitchFamily="34" charset="0"/>
              </a:defRPr>
            </a:lvl1pPr>
            <a:lvl2pPr>
              <a:defRPr sz="2800">
                <a:latin typeface="ITC Franklin Gothic Std Book" panose="020B0504030503020204" pitchFamily="34" charset="0"/>
                <a:cs typeface="ITC Franklin Gothic Std Book" panose="020B0504030503020204" pitchFamily="34" charset="0"/>
              </a:defRPr>
            </a:lvl2pPr>
            <a:lvl3pPr>
              <a:defRPr sz="2400">
                <a:latin typeface="ITC Franklin Gothic Std Book" panose="020B0504030503020204" pitchFamily="34" charset="0"/>
                <a:cs typeface="ITC Franklin Gothic Std Book" panose="020B0504030503020204" pitchFamily="34" charset="0"/>
              </a:defRPr>
            </a:lvl3pPr>
            <a:lvl4pPr>
              <a:defRPr sz="2000">
                <a:latin typeface="ITC Franklin Gothic Std Book" panose="020B0504030503020204" pitchFamily="34" charset="0"/>
                <a:cs typeface="ITC Franklin Gothic Std Book" panose="020B0504030503020204" pitchFamily="34" charset="0"/>
              </a:defRPr>
            </a:lvl4pPr>
            <a:lvl5pPr>
              <a:defRPr sz="2000">
                <a:latin typeface="ITC Franklin Gothic Std Book" panose="020B0504030503020204" pitchFamily="34" charset="0"/>
                <a:cs typeface="ITC Franklin Gothic Std Book" panose="020B0504030503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443037"/>
            <a:ext cx="5384800" cy="4525963"/>
          </a:xfrm>
        </p:spPr>
        <p:txBody>
          <a:bodyPr/>
          <a:lstStyle>
            <a:lvl1pPr>
              <a:defRPr sz="3200">
                <a:latin typeface="ITC Franklin Gothic Std Book" panose="020B0504030503020204" pitchFamily="34" charset="0"/>
                <a:cs typeface="ITC Franklin Gothic Std Book" panose="020B0504030503020204" pitchFamily="34" charset="0"/>
              </a:defRPr>
            </a:lvl1pPr>
            <a:lvl2pPr>
              <a:defRPr sz="2800">
                <a:latin typeface="ITC Franklin Gothic Std Book" panose="020B0504030503020204" pitchFamily="34" charset="0"/>
                <a:cs typeface="ITC Franklin Gothic Std Book" panose="020B0504030503020204" pitchFamily="34" charset="0"/>
              </a:defRPr>
            </a:lvl2pPr>
            <a:lvl3pPr>
              <a:defRPr sz="2400">
                <a:latin typeface="ITC Franklin Gothic Std Book" panose="020B0504030503020204" pitchFamily="34" charset="0"/>
                <a:cs typeface="ITC Franklin Gothic Std Book" panose="020B0504030503020204" pitchFamily="34" charset="0"/>
              </a:defRPr>
            </a:lvl3pPr>
            <a:lvl4pPr>
              <a:defRPr sz="2000">
                <a:latin typeface="ITC Franklin Gothic Std Book" panose="020B0504030503020204" pitchFamily="34" charset="0"/>
                <a:cs typeface="ITC Franklin Gothic Std Book" panose="020B0504030503020204" pitchFamily="34" charset="0"/>
              </a:defRPr>
            </a:lvl4pPr>
            <a:lvl5pPr>
              <a:defRPr sz="2000">
                <a:latin typeface="ITC Franklin Gothic Std Book" panose="020B0504030503020204" pitchFamily="34" charset="0"/>
                <a:cs typeface="ITC Franklin Gothic Std Book" panose="020B0504030503020204" pitchFamily="34" charset="0"/>
              </a:defRPr>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48722480-E2DF-D84C-AFD3-6FEAD59F60B7}"/>
              </a:ext>
            </a:extLst>
          </p:cNvPr>
          <p:cNvSpPr>
            <a:spLocks noGrp="1"/>
          </p:cNvSpPr>
          <p:nvPr>
            <p:ph type="title"/>
          </p:nvPr>
        </p:nvSpPr>
        <p:spPr>
          <a:xfrm>
            <a:off x="598026" y="252389"/>
            <a:ext cx="10972800" cy="1143000"/>
          </a:xfrm>
        </p:spPr>
        <p:txBody>
          <a:bodyPr/>
          <a:lstStyle>
            <a:lvl1pPr algn="ctr">
              <a:defRPr sz="4400" b="1" i="0">
                <a:solidFill>
                  <a:srgbClr val="E46C0A"/>
                </a:solidFill>
                <a:latin typeface="ITC Franklin Gothic Std Book" panose="020B0504030503020204" pitchFamily="34" charset="0"/>
                <a:cs typeface="ITC Franklin Gothic Std Book" panose="020B0504030503020204" pitchFamily="34" charset="0"/>
              </a:defRPr>
            </a:lvl1pPr>
          </a:lstStyle>
          <a:p>
            <a:r>
              <a:rPr lang="en-US"/>
              <a:t>Click to edit Master title style</a:t>
            </a:r>
          </a:p>
        </p:txBody>
      </p:sp>
    </p:spTree>
    <p:extLst>
      <p:ext uri="{BB962C8B-B14F-4D97-AF65-F5344CB8AC3E}">
        <p14:creationId xmlns:p14="http://schemas.microsoft.com/office/powerpoint/2010/main" val="40334989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60DFBEA-7B27-3749-950B-7DE4151A4BFF}"/>
              </a:ext>
            </a:extLst>
          </p:cNvPr>
          <p:cNvSpPr>
            <a:spLocks noGrp="1"/>
          </p:cNvSpPr>
          <p:nvPr>
            <p:ph type="title"/>
          </p:nvPr>
        </p:nvSpPr>
        <p:spPr>
          <a:xfrm>
            <a:off x="598026" y="252389"/>
            <a:ext cx="10972800" cy="1143000"/>
          </a:xfrm>
        </p:spPr>
        <p:txBody>
          <a:bodyPr/>
          <a:lstStyle>
            <a:lvl1pPr algn="ctr">
              <a:lnSpc>
                <a:spcPct val="80000"/>
              </a:lnSpc>
              <a:defRPr sz="4400" b="1" i="0">
                <a:solidFill>
                  <a:srgbClr val="E46C0A"/>
                </a:solidFill>
                <a:latin typeface="ITC Franklin Gothic Std Book" panose="020B0504030503020204" pitchFamily="34" charset="0"/>
                <a:cs typeface="ITC Franklin Gothic Std Book" panose="020B0504030503020204" pitchFamily="34" charset="0"/>
              </a:defRPr>
            </a:lvl1pPr>
          </a:lstStyle>
          <a:p>
            <a:r>
              <a:rPr lang="en-US"/>
              <a:t>Click to edit Master title style</a:t>
            </a:r>
          </a:p>
        </p:txBody>
      </p:sp>
    </p:spTree>
    <p:extLst>
      <p:ext uri="{BB962C8B-B14F-4D97-AF65-F5344CB8AC3E}">
        <p14:creationId xmlns:p14="http://schemas.microsoft.com/office/powerpoint/2010/main" val="29290760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O1: tabl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87738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O1: short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97440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1CD72AD0-A588-1342-BA4A-702D89EBB2E5}"/>
              </a:ext>
            </a:extLst>
          </p:cNvPr>
          <p:cNvSpPr>
            <a:spLocks noGrp="1"/>
          </p:cNvSpPr>
          <p:nvPr>
            <p:ph idx="1"/>
          </p:nvPr>
        </p:nvSpPr>
        <p:spPr>
          <a:xfrm>
            <a:off x="878711" y="1395389"/>
            <a:ext cx="10434577" cy="4422449"/>
          </a:xfrm>
          <a:prstGeom prst="rect">
            <a:avLst/>
          </a:prstGeom>
        </p:spPr>
        <p:txBody>
          <a:bodyPr/>
          <a:lstStyle>
            <a:lvl1pPr marL="349250" indent="-349250">
              <a:tabLst/>
              <a:defRPr sz="3200">
                <a:latin typeface="ITC Franklin Gothic Std Book" panose="020B0504030503020204" pitchFamily="34" charset="0"/>
              </a:defRPr>
            </a:lvl1pPr>
            <a:lvl2pPr marL="803275" indent="-346075">
              <a:buFont typeface="System Font Regular"/>
              <a:buChar char="–"/>
              <a:tabLst/>
              <a:defRPr sz="2800">
                <a:latin typeface="ITC Franklin Gothic Std Book" panose="020B0504030503020204" pitchFamily="34" charset="0"/>
              </a:defRPr>
            </a:lvl2pPr>
            <a:lvl3pPr marL="1211263" indent="-296863">
              <a:buFont typeface="Courier New" panose="02070309020205020404" pitchFamily="49" charset="0"/>
              <a:buChar char="o"/>
              <a:tabLst/>
              <a:defRPr sz="2400">
                <a:latin typeface="ITC Franklin Gothic Std Book" panose="020B0504030503020204" pitchFamily="34" charset="0"/>
              </a:defRPr>
            </a:lvl3pPr>
            <a:lvl4pPr>
              <a:defRPr sz="2000">
                <a:latin typeface="ITC Franklin Gothic Std Book" panose="020B0504030503020204" pitchFamily="34" charset="0"/>
              </a:defRPr>
            </a:lvl4pPr>
            <a:lvl5pPr>
              <a:defRPr sz="2000">
                <a:latin typeface="ITC Franklin Gothic Std Book" panose="020B0504030503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4113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mage Small Placehol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17753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O1: long text">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0" y="614069"/>
            <a:ext cx="12192000" cy="508150"/>
          </a:xfrm>
          <a:prstGeom prst="rect">
            <a:avLst/>
          </a:prstGeom>
        </p:spPr>
        <p:txBody>
          <a:bodyPr vert="horz"/>
          <a:lstStyle>
            <a:lvl1pPr marL="0" indent="0" algn="ctr">
              <a:buFontTx/>
              <a:buNone/>
              <a:defRPr baseline="0">
                <a:solidFill>
                  <a:schemeClr val="accent6">
                    <a:lumMod val="75000"/>
                  </a:schemeClr>
                </a:solidFill>
                <a:latin typeface="ITC Franklin Gothic Std Demi Compressed"/>
              </a:defRPr>
            </a:lvl1pPr>
          </a:lstStyle>
          <a:p>
            <a:pPr lvl="0"/>
            <a:r>
              <a:rPr lang="en-US"/>
              <a:t>LONG PARAGRAPH TEMPLATE TITLE</a:t>
            </a:r>
          </a:p>
        </p:txBody>
      </p:sp>
      <p:sp>
        <p:nvSpPr>
          <p:cNvPr id="10" name="Text Placeholder 9"/>
          <p:cNvSpPr>
            <a:spLocks noGrp="1"/>
          </p:cNvSpPr>
          <p:nvPr>
            <p:ph type="body" sz="quarter" idx="14" hasCustomPrompt="1"/>
          </p:nvPr>
        </p:nvSpPr>
        <p:spPr>
          <a:xfrm>
            <a:off x="645587" y="1817688"/>
            <a:ext cx="5419628" cy="3567112"/>
          </a:xfrm>
          <a:prstGeom prst="rect">
            <a:avLst/>
          </a:prstGeom>
        </p:spPr>
        <p:txBody>
          <a:bodyPr vert="horz"/>
          <a:lstStyle>
            <a:lvl1pPr marL="0" indent="0" algn="l">
              <a:buFontTx/>
              <a:buNone/>
              <a:defRPr sz="1800" baseline="0">
                <a:solidFill>
                  <a:schemeClr val="tx1">
                    <a:lumMod val="65000"/>
                    <a:lumOff val="35000"/>
                  </a:schemeClr>
                </a:solidFill>
                <a:latin typeface="ITC Franklin Gothic Std Book Condensed"/>
              </a:defRPr>
            </a:lvl1pPr>
          </a:lstStyle>
          <a:p>
            <a:pPr lvl="0"/>
            <a:r>
              <a:rPr lang="en-US" err="1"/>
              <a:t>Suspendisse</a:t>
            </a:r>
            <a:r>
              <a:rPr lang="en-US"/>
              <a:t> </a:t>
            </a:r>
            <a:r>
              <a:rPr lang="en-US" err="1"/>
              <a:t>potenti</a:t>
            </a:r>
            <a:r>
              <a:rPr lang="en-US"/>
              <a:t>. </a:t>
            </a:r>
            <a:r>
              <a:rPr lang="en-US" err="1"/>
              <a:t>Nunc</a:t>
            </a:r>
            <a:r>
              <a:rPr lang="en-US"/>
              <a:t> vitae </a:t>
            </a:r>
            <a:r>
              <a:rPr lang="en-US" err="1"/>
              <a:t>neque</a:t>
            </a:r>
            <a:r>
              <a:rPr lang="en-US"/>
              <a:t> et </a:t>
            </a:r>
            <a:r>
              <a:rPr lang="en-US" err="1"/>
              <a:t>purus</a:t>
            </a:r>
            <a:r>
              <a:rPr lang="en-US"/>
              <a:t> </a:t>
            </a:r>
            <a:r>
              <a:rPr lang="en-US" err="1"/>
              <a:t>tincidunt</a:t>
            </a:r>
            <a:r>
              <a:rPr lang="en-US"/>
              <a:t> </a:t>
            </a:r>
            <a:r>
              <a:rPr lang="en-US" err="1"/>
              <a:t>bibendum</a:t>
            </a:r>
            <a:r>
              <a:rPr lang="en-US"/>
              <a:t> vitae </a:t>
            </a:r>
            <a:r>
              <a:rPr lang="en-US" err="1"/>
              <a:t>sollicitudin</a:t>
            </a:r>
            <a:r>
              <a:rPr lang="en-US"/>
              <a:t> </a:t>
            </a:r>
            <a:r>
              <a:rPr lang="en-US" err="1"/>
              <a:t>urna</a:t>
            </a:r>
            <a:r>
              <a:rPr lang="en-US"/>
              <a:t>. </a:t>
            </a:r>
            <a:r>
              <a:rPr lang="en-US" err="1"/>
              <a:t>Cras</a:t>
            </a:r>
            <a:r>
              <a:rPr lang="en-US"/>
              <a:t> </a:t>
            </a:r>
            <a:r>
              <a:rPr lang="en-US" err="1"/>
              <a:t>eros</a:t>
            </a:r>
            <a:r>
              <a:rPr lang="en-US"/>
              <a:t> dolor, </a:t>
            </a:r>
            <a:r>
              <a:rPr lang="en-US" err="1"/>
              <a:t>finibus</a:t>
            </a:r>
            <a:r>
              <a:rPr lang="en-US"/>
              <a:t> in </a:t>
            </a:r>
            <a:r>
              <a:rPr lang="en-US" err="1"/>
              <a:t>risus</a:t>
            </a:r>
            <a:r>
              <a:rPr lang="en-US"/>
              <a:t> </a:t>
            </a:r>
            <a:r>
              <a:rPr lang="en-US" err="1"/>
              <a:t>etus</a:t>
            </a:r>
            <a:r>
              <a:rPr lang="en-US"/>
              <a:t>, </a:t>
            </a:r>
            <a:r>
              <a:rPr lang="en-US" err="1"/>
              <a:t>hendrerit</a:t>
            </a:r>
            <a:r>
              <a:rPr lang="en-US"/>
              <a:t> </a:t>
            </a:r>
            <a:r>
              <a:rPr lang="en-US" err="1"/>
              <a:t>porta</a:t>
            </a:r>
            <a:r>
              <a:rPr lang="en-US"/>
              <a:t> </a:t>
            </a:r>
            <a:r>
              <a:rPr lang="en-US" err="1"/>
              <a:t>augue</a:t>
            </a:r>
            <a:r>
              <a:rPr lang="en-US"/>
              <a:t>. </a:t>
            </a:r>
            <a:r>
              <a:rPr lang="en-US" err="1"/>
              <a:t>Suspendisse</a:t>
            </a:r>
            <a:r>
              <a:rPr lang="en-US"/>
              <a:t> com </a:t>
            </a:r>
            <a:r>
              <a:rPr lang="en-US" err="1"/>
              <a:t>turpis</a:t>
            </a:r>
            <a:r>
              <a:rPr lang="en-US"/>
              <a:t> </a:t>
            </a:r>
            <a:r>
              <a:rPr lang="en-US" err="1"/>
              <a:t>nec</a:t>
            </a:r>
            <a:r>
              <a:rPr lang="en-US"/>
              <a:t> </a:t>
            </a:r>
            <a:r>
              <a:rPr lang="en-US" err="1"/>
              <a:t>vulputate</a:t>
            </a:r>
            <a:r>
              <a:rPr lang="en-US"/>
              <a:t> </a:t>
            </a:r>
            <a:r>
              <a:rPr lang="en-US" err="1"/>
              <a:t>vehicula</a:t>
            </a:r>
            <a:r>
              <a:rPr lang="en-US"/>
              <a:t>. </a:t>
            </a:r>
            <a:r>
              <a:rPr lang="en-US" err="1"/>
              <a:t>Nunc</a:t>
            </a:r>
            <a:r>
              <a:rPr lang="en-US"/>
              <a:t> </a:t>
            </a:r>
            <a:r>
              <a:rPr lang="en-US" err="1"/>
              <a:t>commodo</a:t>
            </a:r>
            <a:r>
              <a:rPr lang="en-US"/>
              <a:t> </a:t>
            </a:r>
            <a:r>
              <a:rPr lang="en-US" err="1"/>
              <a:t>leo</a:t>
            </a:r>
            <a:r>
              <a:rPr lang="en-US"/>
              <a:t> </a:t>
            </a:r>
            <a:r>
              <a:rPr lang="en-US" err="1"/>
              <a:t>justo</a:t>
            </a:r>
            <a:r>
              <a:rPr lang="en-US"/>
              <a:t> </a:t>
            </a:r>
            <a:r>
              <a:rPr lang="en-US" err="1"/>
              <a:t>cursus</a:t>
            </a:r>
            <a:r>
              <a:rPr lang="en-US"/>
              <a:t>, </a:t>
            </a:r>
            <a:r>
              <a:rPr lang="en-US" err="1"/>
              <a:t>vel</a:t>
            </a:r>
            <a:r>
              <a:rPr lang="en-US"/>
              <a:t> </a:t>
            </a:r>
            <a:r>
              <a:rPr lang="en-US" err="1"/>
              <a:t>ultricies</a:t>
            </a:r>
            <a:r>
              <a:rPr lang="en-US"/>
              <a:t> </a:t>
            </a:r>
            <a:r>
              <a:rPr lang="en-US" err="1"/>
              <a:t>odio</a:t>
            </a:r>
            <a:r>
              <a:rPr lang="en-US"/>
              <a:t> </a:t>
            </a:r>
            <a:r>
              <a:rPr lang="en-US" err="1"/>
              <a:t>varius</a:t>
            </a:r>
            <a:r>
              <a:rPr lang="en-US"/>
              <a:t>. </a:t>
            </a:r>
            <a:r>
              <a:rPr lang="en-US" err="1"/>
              <a:t>Quisquety</a:t>
            </a:r>
            <a:r>
              <a:rPr lang="en-US"/>
              <a:t> </a:t>
            </a:r>
            <a:r>
              <a:rPr lang="en-US" err="1"/>
              <a:t>pharetra</a:t>
            </a:r>
            <a:r>
              <a:rPr lang="en-US"/>
              <a:t> dolor </a:t>
            </a:r>
            <a:r>
              <a:rPr lang="en-US" err="1"/>
              <a:t>eu</a:t>
            </a:r>
            <a:r>
              <a:rPr lang="en-US"/>
              <a:t> </a:t>
            </a:r>
            <a:r>
              <a:rPr lang="en-US" err="1"/>
              <a:t>aliquam</a:t>
            </a:r>
            <a:r>
              <a:rPr lang="en-US"/>
              <a:t> </a:t>
            </a:r>
            <a:r>
              <a:rPr lang="en-US" err="1"/>
              <a:t>sagittis</a:t>
            </a:r>
            <a:r>
              <a:rPr lang="en-US"/>
              <a:t>. </a:t>
            </a:r>
            <a:r>
              <a:rPr lang="en-US" err="1"/>
              <a:t>Aliquam</a:t>
            </a:r>
            <a:r>
              <a:rPr lang="en-US"/>
              <a:t> </a:t>
            </a:r>
            <a:r>
              <a:rPr lang="en-US" err="1"/>
              <a:t>neque</a:t>
            </a:r>
            <a:r>
              <a:rPr lang="en-US"/>
              <a:t> </a:t>
            </a:r>
            <a:r>
              <a:rPr lang="en-US" err="1"/>
              <a:t>massa</a:t>
            </a:r>
            <a:r>
              <a:rPr lang="en-US"/>
              <a:t>, </a:t>
            </a:r>
            <a:r>
              <a:rPr lang="en-US" err="1"/>
              <a:t>ornare</a:t>
            </a:r>
            <a:r>
              <a:rPr lang="en-US"/>
              <a:t> at </a:t>
            </a:r>
            <a:r>
              <a:rPr lang="en-US" err="1"/>
              <a:t>commodo</a:t>
            </a:r>
            <a:r>
              <a:rPr lang="en-US"/>
              <a:t> sit </a:t>
            </a:r>
            <a:r>
              <a:rPr lang="en-US" err="1"/>
              <a:t>amet</a:t>
            </a:r>
            <a:r>
              <a:rPr lang="en-US"/>
              <a:t>, un semper </a:t>
            </a:r>
            <a:r>
              <a:rPr lang="en-US" err="1"/>
              <a:t>sed</a:t>
            </a:r>
            <a:r>
              <a:rPr lang="en-US"/>
              <a:t> </a:t>
            </a:r>
            <a:r>
              <a:rPr lang="en-US" err="1"/>
              <a:t>erat</a:t>
            </a:r>
            <a:r>
              <a:rPr lang="en-US"/>
              <a:t>. </a:t>
            </a:r>
            <a:r>
              <a:rPr lang="en-US" err="1"/>
              <a:t>Suspendisse</a:t>
            </a:r>
            <a:r>
              <a:rPr lang="en-US"/>
              <a:t> </a:t>
            </a:r>
            <a:r>
              <a:rPr lang="en-US" err="1"/>
              <a:t>rhoncus</a:t>
            </a:r>
            <a:r>
              <a:rPr lang="en-US"/>
              <a:t>, </a:t>
            </a:r>
            <a:r>
              <a:rPr lang="en-US" err="1"/>
              <a:t>nunc</a:t>
            </a:r>
            <a:r>
              <a:rPr lang="en-US"/>
              <a:t> vitae dictum </a:t>
            </a:r>
            <a:r>
              <a:rPr lang="en-US" err="1"/>
              <a:t>pretium</a:t>
            </a:r>
            <a:r>
              <a:rPr lang="en-US"/>
              <a:t>, </a:t>
            </a:r>
            <a:r>
              <a:rPr lang="en-US" err="1"/>
              <a:t>libero</a:t>
            </a:r>
            <a:r>
              <a:rPr lang="en-US"/>
              <a:t> </a:t>
            </a:r>
            <a:r>
              <a:rPr lang="en-US" err="1"/>
              <a:t>purus</a:t>
            </a:r>
            <a:r>
              <a:rPr lang="en-US"/>
              <a:t> </a:t>
            </a:r>
            <a:r>
              <a:rPr lang="en-US" err="1"/>
              <a:t>convallis</a:t>
            </a:r>
            <a:r>
              <a:rPr lang="en-US"/>
              <a:t> </a:t>
            </a:r>
            <a:r>
              <a:rPr lang="en-US" err="1"/>
              <a:t>tortor</a:t>
            </a:r>
            <a:r>
              <a:rPr lang="en-US"/>
              <a:t>, </a:t>
            </a:r>
            <a:r>
              <a:rPr lang="en-US" err="1"/>
              <a:t>eget</a:t>
            </a:r>
            <a:r>
              <a:rPr lang="en-US"/>
              <a:t> </a:t>
            </a:r>
            <a:r>
              <a:rPr lang="en-US" err="1"/>
              <a:t>ultricies</a:t>
            </a:r>
            <a:r>
              <a:rPr lang="en-US"/>
              <a:t> </a:t>
            </a:r>
            <a:r>
              <a:rPr lang="en-US" err="1"/>
              <a:t>sapien</a:t>
            </a:r>
            <a:r>
              <a:rPr lang="en-US"/>
              <a:t>.</a:t>
            </a:r>
          </a:p>
        </p:txBody>
      </p:sp>
      <p:sp>
        <p:nvSpPr>
          <p:cNvPr id="11" name="Text Placeholder 9"/>
          <p:cNvSpPr>
            <a:spLocks noGrp="1"/>
          </p:cNvSpPr>
          <p:nvPr>
            <p:ph type="body" sz="quarter" idx="15" hasCustomPrompt="1"/>
          </p:nvPr>
        </p:nvSpPr>
        <p:spPr>
          <a:xfrm>
            <a:off x="6284387" y="1817688"/>
            <a:ext cx="5264149" cy="3567112"/>
          </a:xfrm>
          <a:prstGeom prst="rect">
            <a:avLst/>
          </a:prstGeom>
        </p:spPr>
        <p:txBody>
          <a:bodyPr vert="horz"/>
          <a:lstStyle>
            <a:lvl1pPr marL="0" indent="0" algn="l">
              <a:buFontTx/>
              <a:buNone/>
              <a:defRPr sz="1800" baseline="0">
                <a:solidFill>
                  <a:schemeClr val="tx1">
                    <a:lumMod val="65000"/>
                    <a:lumOff val="35000"/>
                  </a:schemeClr>
                </a:solidFill>
                <a:latin typeface="ITC Franklin Gothic Std Book Condensed"/>
              </a:defRPr>
            </a:lvl1pPr>
          </a:lstStyle>
          <a:p>
            <a:pPr lvl="0"/>
            <a:r>
              <a:rPr lang="en-US" err="1"/>
              <a:t>suspendisse</a:t>
            </a:r>
            <a:r>
              <a:rPr lang="en-US"/>
              <a:t> </a:t>
            </a:r>
            <a:r>
              <a:rPr lang="en-US" err="1"/>
              <a:t>potenti</a:t>
            </a:r>
            <a:r>
              <a:rPr lang="en-US"/>
              <a:t>. </a:t>
            </a:r>
            <a:r>
              <a:rPr lang="en-US" err="1"/>
              <a:t>Nunc</a:t>
            </a:r>
            <a:r>
              <a:rPr lang="en-US"/>
              <a:t> vitae </a:t>
            </a:r>
            <a:r>
              <a:rPr lang="en-US" err="1"/>
              <a:t>neque</a:t>
            </a:r>
            <a:r>
              <a:rPr lang="en-US"/>
              <a:t> et </a:t>
            </a:r>
            <a:r>
              <a:rPr lang="en-US" err="1"/>
              <a:t>puri</a:t>
            </a:r>
            <a:r>
              <a:rPr lang="en-US"/>
              <a:t> </a:t>
            </a:r>
            <a:r>
              <a:rPr lang="en-US" err="1"/>
              <a:t>tincidunt</a:t>
            </a:r>
            <a:r>
              <a:rPr lang="en-US"/>
              <a:t> </a:t>
            </a:r>
            <a:r>
              <a:rPr lang="en-US" err="1"/>
              <a:t>bibendum</a:t>
            </a:r>
            <a:r>
              <a:rPr lang="en-US"/>
              <a:t> vitae </a:t>
            </a:r>
            <a:r>
              <a:rPr lang="en-US" err="1"/>
              <a:t>sollicitudin</a:t>
            </a:r>
            <a:r>
              <a:rPr lang="en-US"/>
              <a:t> </a:t>
            </a:r>
            <a:r>
              <a:rPr lang="en-US" err="1"/>
              <a:t>urna</a:t>
            </a:r>
            <a:r>
              <a:rPr lang="en-US"/>
              <a:t>. </a:t>
            </a:r>
            <a:r>
              <a:rPr lang="en-US" err="1"/>
              <a:t>Cras</a:t>
            </a:r>
            <a:r>
              <a:rPr lang="en-US"/>
              <a:t> </a:t>
            </a:r>
            <a:r>
              <a:rPr lang="en-US" err="1"/>
              <a:t>eros</a:t>
            </a:r>
            <a:r>
              <a:rPr lang="en-US"/>
              <a:t> dolor, </a:t>
            </a:r>
            <a:r>
              <a:rPr lang="en-US" err="1"/>
              <a:t>finibus</a:t>
            </a:r>
            <a:r>
              <a:rPr lang="en-US"/>
              <a:t> in </a:t>
            </a:r>
            <a:r>
              <a:rPr lang="en-US" err="1"/>
              <a:t>risus</a:t>
            </a:r>
            <a:r>
              <a:rPr lang="en-US"/>
              <a:t> et, </a:t>
            </a:r>
            <a:r>
              <a:rPr lang="en-US" err="1"/>
              <a:t>hendrerit</a:t>
            </a:r>
            <a:r>
              <a:rPr lang="en-US"/>
              <a:t> </a:t>
            </a:r>
            <a:r>
              <a:rPr lang="en-US" err="1"/>
              <a:t>porta</a:t>
            </a:r>
            <a:r>
              <a:rPr lang="en-US"/>
              <a:t> </a:t>
            </a:r>
            <a:r>
              <a:rPr lang="en-US" err="1"/>
              <a:t>augue</a:t>
            </a:r>
            <a:r>
              <a:rPr lang="en-US"/>
              <a:t>. </a:t>
            </a:r>
            <a:r>
              <a:rPr lang="en-US" err="1"/>
              <a:t>Suspendisse</a:t>
            </a:r>
            <a:r>
              <a:rPr lang="en-US"/>
              <a:t> com </a:t>
            </a:r>
            <a:r>
              <a:rPr lang="en-US" err="1"/>
              <a:t>turpis</a:t>
            </a:r>
            <a:r>
              <a:rPr lang="en-US"/>
              <a:t> </a:t>
            </a:r>
            <a:r>
              <a:rPr lang="en-US" err="1"/>
              <a:t>nec</a:t>
            </a:r>
            <a:r>
              <a:rPr lang="en-US"/>
              <a:t> </a:t>
            </a:r>
            <a:r>
              <a:rPr lang="en-US" err="1"/>
              <a:t>vulputate</a:t>
            </a:r>
            <a:r>
              <a:rPr lang="en-US"/>
              <a:t> </a:t>
            </a:r>
            <a:r>
              <a:rPr lang="en-US" err="1"/>
              <a:t>vehicula</a:t>
            </a:r>
            <a:r>
              <a:rPr lang="en-US"/>
              <a:t>. </a:t>
            </a:r>
            <a:r>
              <a:rPr lang="en-US" err="1"/>
              <a:t>Nunc</a:t>
            </a:r>
            <a:r>
              <a:rPr lang="en-US"/>
              <a:t> </a:t>
            </a:r>
            <a:r>
              <a:rPr lang="en-US" err="1"/>
              <a:t>commodo</a:t>
            </a:r>
            <a:r>
              <a:rPr lang="en-US"/>
              <a:t> </a:t>
            </a:r>
            <a:r>
              <a:rPr lang="en-US" err="1"/>
              <a:t>leo</a:t>
            </a:r>
            <a:r>
              <a:rPr lang="en-US"/>
              <a:t> et </a:t>
            </a:r>
            <a:r>
              <a:rPr lang="en-US" err="1"/>
              <a:t>justo</a:t>
            </a:r>
            <a:r>
              <a:rPr lang="en-US"/>
              <a:t> </a:t>
            </a:r>
            <a:r>
              <a:rPr lang="en-US" err="1"/>
              <a:t>cursus</a:t>
            </a:r>
            <a:r>
              <a:rPr lang="en-US"/>
              <a:t>, </a:t>
            </a:r>
            <a:r>
              <a:rPr lang="en-US" err="1"/>
              <a:t>vel</a:t>
            </a:r>
            <a:r>
              <a:rPr lang="en-US"/>
              <a:t> </a:t>
            </a:r>
            <a:r>
              <a:rPr lang="en-US" err="1"/>
              <a:t>ultricies</a:t>
            </a:r>
            <a:r>
              <a:rPr lang="en-US"/>
              <a:t> </a:t>
            </a:r>
            <a:r>
              <a:rPr lang="en-US" err="1"/>
              <a:t>odio</a:t>
            </a:r>
            <a:r>
              <a:rPr lang="en-US"/>
              <a:t> </a:t>
            </a:r>
            <a:r>
              <a:rPr lang="en-US" err="1"/>
              <a:t>varius</a:t>
            </a:r>
            <a:r>
              <a:rPr lang="en-US"/>
              <a:t>. </a:t>
            </a:r>
            <a:r>
              <a:rPr lang="en-US" err="1"/>
              <a:t>Quisque</a:t>
            </a:r>
            <a:r>
              <a:rPr lang="en-US"/>
              <a:t> </a:t>
            </a:r>
            <a:r>
              <a:rPr lang="en-US" err="1"/>
              <a:t>pharetra</a:t>
            </a:r>
            <a:r>
              <a:rPr lang="en-US"/>
              <a:t> dolor </a:t>
            </a:r>
            <a:r>
              <a:rPr lang="en-US" err="1"/>
              <a:t>eu</a:t>
            </a:r>
            <a:r>
              <a:rPr lang="en-US"/>
              <a:t> </a:t>
            </a:r>
            <a:r>
              <a:rPr lang="en-US" err="1"/>
              <a:t>aliquam</a:t>
            </a:r>
            <a:r>
              <a:rPr lang="en-US"/>
              <a:t> </a:t>
            </a:r>
            <a:r>
              <a:rPr lang="en-US" err="1"/>
              <a:t>sagittis</a:t>
            </a:r>
            <a:r>
              <a:rPr lang="en-US"/>
              <a:t>. </a:t>
            </a:r>
            <a:r>
              <a:rPr lang="en-US" err="1"/>
              <a:t>Aliquam</a:t>
            </a:r>
            <a:r>
              <a:rPr lang="en-US"/>
              <a:t> </a:t>
            </a:r>
            <a:r>
              <a:rPr lang="en-US" err="1"/>
              <a:t>neque</a:t>
            </a:r>
            <a:r>
              <a:rPr lang="en-US"/>
              <a:t> </a:t>
            </a:r>
            <a:r>
              <a:rPr lang="en-US" err="1"/>
              <a:t>massa</a:t>
            </a:r>
            <a:r>
              <a:rPr lang="en-US"/>
              <a:t>, </a:t>
            </a:r>
            <a:r>
              <a:rPr lang="en-US" err="1"/>
              <a:t>orn</a:t>
            </a:r>
            <a:r>
              <a:rPr lang="en-US"/>
              <a:t> at </a:t>
            </a:r>
            <a:r>
              <a:rPr lang="en-US" err="1"/>
              <a:t>commodo</a:t>
            </a:r>
            <a:r>
              <a:rPr lang="en-US"/>
              <a:t> sit </a:t>
            </a:r>
            <a:r>
              <a:rPr lang="en-US" err="1"/>
              <a:t>amet</a:t>
            </a:r>
            <a:r>
              <a:rPr lang="en-US"/>
              <a:t>, semper </a:t>
            </a:r>
            <a:r>
              <a:rPr lang="en-US" err="1"/>
              <a:t>sed</a:t>
            </a:r>
            <a:r>
              <a:rPr lang="en-US"/>
              <a:t> </a:t>
            </a:r>
            <a:r>
              <a:rPr lang="en-US" err="1"/>
              <a:t>erat</a:t>
            </a:r>
            <a:r>
              <a:rPr lang="en-US"/>
              <a:t>. </a:t>
            </a:r>
            <a:r>
              <a:rPr lang="en-US" err="1"/>
              <a:t>Disse</a:t>
            </a:r>
            <a:r>
              <a:rPr lang="en-US"/>
              <a:t> </a:t>
            </a:r>
            <a:r>
              <a:rPr lang="en-US" err="1"/>
              <a:t>rhoncus</a:t>
            </a:r>
            <a:r>
              <a:rPr lang="en-US"/>
              <a:t>, </a:t>
            </a:r>
            <a:r>
              <a:rPr lang="en-US" err="1"/>
              <a:t>nunc</a:t>
            </a:r>
            <a:r>
              <a:rPr lang="en-US"/>
              <a:t> vitae dictum </a:t>
            </a:r>
            <a:r>
              <a:rPr lang="en-US" err="1"/>
              <a:t>pretium</a:t>
            </a:r>
            <a:r>
              <a:rPr lang="en-US"/>
              <a:t>, </a:t>
            </a:r>
            <a:r>
              <a:rPr lang="en-US" err="1"/>
              <a:t>libero</a:t>
            </a:r>
            <a:r>
              <a:rPr lang="en-US"/>
              <a:t> </a:t>
            </a:r>
            <a:r>
              <a:rPr lang="en-US" err="1"/>
              <a:t>purus</a:t>
            </a:r>
            <a:r>
              <a:rPr lang="en-US"/>
              <a:t> </a:t>
            </a:r>
            <a:r>
              <a:rPr lang="en-US" err="1"/>
              <a:t>convallis</a:t>
            </a:r>
            <a:r>
              <a:rPr lang="en-US"/>
              <a:t> </a:t>
            </a:r>
            <a:r>
              <a:rPr lang="en-US" err="1"/>
              <a:t>tortor</a:t>
            </a:r>
            <a:r>
              <a:rPr lang="en-US"/>
              <a:t>, </a:t>
            </a:r>
            <a:r>
              <a:rPr lang="en-US" err="1"/>
              <a:t>eget</a:t>
            </a:r>
            <a:r>
              <a:rPr lang="en-US"/>
              <a:t> </a:t>
            </a:r>
            <a:r>
              <a:rPr lang="en-US" err="1"/>
              <a:t>ultricies</a:t>
            </a:r>
            <a:r>
              <a:rPr lang="en-US"/>
              <a:t>.</a:t>
            </a:r>
          </a:p>
        </p:txBody>
      </p:sp>
      <p:sp>
        <p:nvSpPr>
          <p:cNvPr id="13" name="Slide Number Placeholder 5"/>
          <p:cNvSpPr>
            <a:spLocks noGrp="1"/>
          </p:cNvSpPr>
          <p:nvPr>
            <p:ph type="sldNum" sz="quarter" idx="4"/>
          </p:nvPr>
        </p:nvSpPr>
        <p:spPr>
          <a:xfrm>
            <a:off x="394086" y="6460259"/>
            <a:ext cx="2844800" cy="365125"/>
          </a:xfrm>
          <a:prstGeom prst="rect">
            <a:avLst/>
          </a:prstGeom>
        </p:spPr>
        <p:txBody>
          <a:bodyPr vert="horz" lIns="91440" tIns="45720" rIns="91440" bIns="45720" rtlCol="0" anchor="ctr"/>
          <a:lstStyle>
            <a:lvl1pPr algn="l">
              <a:defRPr sz="1800" baseline="0">
                <a:solidFill>
                  <a:schemeClr val="bg1"/>
                </a:solidFill>
                <a:latin typeface="ITC Franklin Gothic Std Book Extra Compressed"/>
              </a:defRPr>
            </a:lvl1pPr>
          </a:lstStyle>
          <a:p>
            <a:fld id="{0F418C06-167A-E646-9EF6-18275B625F6B}" type="slidenum">
              <a:rPr lang="en-US" smtClean="0"/>
              <a:pPr/>
              <a:t>‹#›</a:t>
            </a:fld>
            <a:endParaRPr lang="en-US"/>
          </a:p>
        </p:txBody>
      </p:sp>
    </p:spTree>
    <p:extLst>
      <p:ext uri="{BB962C8B-B14F-4D97-AF65-F5344CB8AC3E}">
        <p14:creationId xmlns:p14="http://schemas.microsoft.com/office/powerpoint/2010/main" val="1818410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Small Placeholder">
    <p:spTree>
      <p:nvGrpSpPr>
        <p:cNvPr id="1" name=""/>
        <p:cNvGrpSpPr/>
        <p:nvPr/>
      </p:nvGrpSpPr>
      <p:grpSpPr>
        <a:xfrm>
          <a:off x="0" y="0"/>
          <a:ext cx="0" cy="0"/>
          <a:chOff x="0" y="0"/>
          <a:chExt cx="0" cy="0"/>
        </a:xfrm>
      </p:grpSpPr>
      <p:sp>
        <p:nvSpPr>
          <p:cNvPr id="7" name="Picture Placeholder 7"/>
          <p:cNvSpPr>
            <a:spLocks noGrp="1"/>
          </p:cNvSpPr>
          <p:nvPr>
            <p:ph type="pic" sz="quarter" idx="10" hasCustomPrompt="1"/>
          </p:nvPr>
        </p:nvSpPr>
        <p:spPr>
          <a:xfrm>
            <a:off x="1712022" y="839450"/>
            <a:ext cx="8767956" cy="4377128"/>
          </a:xfrm>
          <a:prstGeom prst="rect">
            <a:avLst/>
          </a:prstGeom>
        </p:spPr>
        <p:txBody>
          <a:bodyPr/>
          <a:lstStyle/>
          <a:p>
            <a:r>
              <a:rPr lang="en-US"/>
              <a:t>Drag image here</a:t>
            </a:r>
          </a:p>
        </p:txBody>
      </p:sp>
      <p:sp>
        <p:nvSpPr>
          <p:cNvPr id="11" name="Text Placeholder 9"/>
          <p:cNvSpPr>
            <a:spLocks noGrp="1"/>
          </p:cNvSpPr>
          <p:nvPr>
            <p:ph type="body" sz="quarter" idx="11" hasCustomPrompt="1"/>
          </p:nvPr>
        </p:nvSpPr>
        <p:spPr>
          <a:xfrm>
            <a:off x="1603294" y="5627125"/>
            <a:ext cx="2682240" cy="233437"/>
          </a:xfrm>
          <a:prstGeom prst="rect">
            <a:avLst/>
          </a:prstGeom>
        </p:spPr>
        <p:txBody>
          <a:bodyPr/>
          <a:lstStyle>
            <a:lvl1pPr marL="0" marR="0" indent="0" algn="l" defTabSz="914400" rtl="0" eaLnBrk="1" fontAlgn="auto" latinLnBrk="0" hangingPunct="1">
              <a:lnSpc>
                <a:spcPct val="100000"/>
              </a:lnSpc>
              <a:spcBef>
                <a:spcPts val="1000"/>
              </a:spcBef>
              <a:spcAft>
                <a:spcPts val="0"/>
              </a:spcAft>
              <a:buClrTx/>
              <a:buSzTx/>
              <a:buFontTx/>
              <a:buNone/>
              <a:tabLst/>
              <a:defRPr sz="1600" b="1" i="0" cap="all" baseline="0">
                <a:solidFill>
                  <a:srgbClr val="222C4B"/>
                </a:solidFill>
                <a:latin typeface="ITC Franklin Gothic Std Heavy" charset="0"/>
                <a:ea typeface="ITC Franklin Gothic Std Heavy" charset="0"/>
                <a:cs typeface="ITC Franklin Gothic Std Heavy" charset="0"/>
              </a:defRPr>
            </a:lvl1pPr>
            <a:lvl2pPr marL="457200" indent="0" algn="ctr">
              <a:buNone/>
              <a:defRPr sz="3000" b="1" i="0" cap="all" baseline="0">
                <a:solidFill>
                  <a:srgbClr val="222C4B"/>
                </a:solidFill>
                <a:latin typeface="ITC Franklin Gothic Std Heavy" charset="0"/>
                <a:ea typeface="ITC Franklin Gothic Std Heavy" charset="0"/>
                <a:cs typeface="ITC Franklin Gothic Std Heavy" charset="0"/>
              </a:defRPr>
            </a:lvl2pPr>
            <a:lvl3pPr marL="914400" indent="0" algn="ctr">
              <a:buNone/>
              <a:defRPr sz="3000" b="1" i="0" cap="all" baseline="0">
                <a:solidFill>
                  <a:srgbClr val="222C4B"/>
                </a:solidFill>
                <a:latin typeface="ITC Franklin Gothic Std Heavy" charset="0"/>
                <a:ea typeface="ITC Franklin Gothic Std Heavy" charset="0"/>
                <a:cs typeface="ITC Franklin Gothic Std Heavy" charset="0"/>
              </a:defRPr>
            </a:lvl3pPr>
            <a:lvl4pPr marL="1371600" indent="0" algn="ctr">
              <a:buNone/>
              <a:defRPr sz="3000" b="1" i="0" cap="all" baseline="0">
                <a:solidFill>
                  <a:srgbClr val="222C4B"/>
                </a:solidFill>
                <a:latin typeface="ITC Franklin Gothic Std Heavy" charset="0"/>
                <a:ea typeface="ITC Franklin Gothic Std Heavy" charset="0"/>
                <a:cs typeface="ITC Franklin Gothic Std Heavy" charset="0"/>
              </a:defRPr>
            </a:lvl4pPr>
            <a:lvl5pPr marL="1828800" indent="0" algn="ctr">
              <a:buNone/>
              <a:defRPr sz="3000" b="1" i="0" cap="all" baseline="0">
                <a:solidFill>
                  <a:srgbClr val="222C4B"/>
                </a:solidFill>
                <a:latin typeface="ITC Franklin Gothic Std Heavy" charset="0"/>
                <a:ea typeface="ITC Franklin Gothic Std Heavy" charset="0"/>
                <a:cs typeface="ITC Franklin Gothic Std Heavy" charset="0"/>
              </a:defRPr>
            </a:lvl5pPr>
          </a:lstStyle>
          <a:p>
            <a:pPr lvl="0"/>
            <a:r>
              <a:rPr lang="en-US"/>
              <a:t>Title for image</a:t>
            </a:r>
          </a:p>
          <a:p>
            <a:pPr lvl="0"/>
            <a:endParaRPr lang="en-US"/>
          </a:p>
        </p:txBody>
      </p:sp>
      <p:sp>
        <p:nvSpPr>
          <p:cNvPr id="12" name="Text Placeholder 9"/>
          <p:cNvSpPr>
            <a:spLocks noGrp="1"/>
          </p:cNvSpPr>
          <p:nvPr>
            <p:ph type="body" sz="quarter" idx="12" hasCustomPrompt="1"/>
          </p:nvPr>
        </p:nvSpPr>
        <p:spPr>
          <a:xfrm>
            <a:off x="1603294" y="5899510"/>
            <a:ext cx="8876684" cy="525675"/>
          </a:xfrm>
          <a:prstGeom prst="rect">
            <a:avLst/>
          </a:prstGeom>
        </p:spPr>
        <p:txBody>
          <a:bodyPr/>
          <a:lstStyle>
            <a:lvl1pPr marL="0" marR="0" indent="0" algn="l" defTabSz="914400" rtl="0" eaLnBrk="1" fontAlgn="auto" latinLnBrk="0" hangingPunct="1">
              <a:lnSpc>
                <a:spcPct val="100000"/>
              </a:lnSpc>
              <a:spcBef>
                <a:spcPts val="1000"/>
              </a:spcBef>
              <a:spcAft>
                <a:spcPts val="0"/>
              </a:spcAft>
              <a:buClrTx/>
              <a:buSzTx/>
              <a:buFontTx/>
              <a:buNone/>
              <a:tabLst/>
              <a:defRPr sz="1600" b="0" i="0" cap="none" baseline="0">
                <a:solidFill>
                  <a:srgbClr val="222C4B"/>
                </a:solidFill>
                <a:latin typeface="ITC Franklin Gothic Std Book" charset="0"/>
                <a:ea typeface="ITC Franklin Gothic Std Book" charset="0"/>
                <a:cs typeface="ITC Franklin Gothic Std Book" charset="0"/>
              </a:defRPr>
            </a:lvl1pPr>
            <a:lvl2pPr marL="457200" indent="0" algn="ctr">
              <a:buNone/>
              <a:defRPr sz="3000" b="1" i="0" cap="all" baseline="0">
                <a:solidFill>
                  <a:srgbClr val="222C4B"/>
                </a:solidFill>
                <a:latin typeface="ITC Franklin Gothic Std Heavy" charset="0"/>
                <a:ea typeface="ITC Franklin Gothic Std Heavy" charset="0"/>
                <a:cs typeface="ITC Franklin Gothic Std Heavy" charset="0"/>
              </a:defRPr>
            </a:lvl2pPr>
            <a:lvl3pPr marL="914400" indent="0" algn="ctr">
              <a:buNone/>
              <a:defRPr sz="3000" b="1" i="0" cap="all" baseline="0">
                <a:solidFill>
                  <a:srgbClr val="222C4B"/>
                </a:solidFill>
                <a:latin typeface="ITC Franklin Gothic Std Heavy" charset="0"/>
                <a:ea typeface="ITC Franklin Gothic Std Heavy" charset="0"/>
                <a:cs typeface="ITC Franklin Gothic Std Heavy" charset="0"/>
              </a:defRPr>
            </a:lvl3pPr>
            <a:lvl4pPr marL="1371600" indent="0" algn="ctr">
              <a:buNone/>
              <a:defRPr sz="3000" b="1" i="0" cap="all" baseline="0">
                <a:solidFill>
                  <a:srgbClr val="222C4B"/>
                </a:solidFill>
                <a:latin typeface="ITC Franklin Gothic Std Heavy" charset="0"/>
                <a:ea typeface="ITC Franklin Gothic Std Heavy" charset="0"/>
                <a:cs typeface="ITC Franklin Gothic Std Heavy" charset="0"/>
              </a:defRPr>
            </a:lvl4pPr>
            <a:lvl5pPr marL="1828800" indent="0" algn="ctr">
              <a:buNone/>
              <a:defRPr sz="3000" b="1" i="0" cap="all" baseline="0">
                <a:solidFill>
                  <a:srgbClr val="222C4B"/>
                </a:solidFill>
                <a:latin typeface="ITC Franklin Gothic Std Heavy" charset="0"/>
                <a:ea typeface="ITC Franklin Gothic Std Heavy" charset="0"/>
                <a:cs typeface="ITC Franklin Gothic Std Heavy" charset="0"/>
              </a:defRPr>
            </a:lvl5pPr>
          </a:lstStyle>
          <a:p>
            <a:pPr lvl="0"/>
            <a:r>
              <a:rPr lang="en-US"/>
              <a:t>Subtitle and Description for Image </a:t>
            </a:r>
          </a:p>
        </p:txBody>
      </p:sp>
    </p:spTree>
    <p:extLst>
      <p:ext uri="{BB962C8B-B14F-4D97-AF65-F5344CB8AC3E}">
        <p14:creationId xmlns:p14="http://schemas.microsoft.com/office/powerpoint/2010/main" val="40384022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ext Placeholder 9"/>
          <p:cNvSpPr>
            <a:spLocks noGrp="1"/>
          </p:cNvSpPr>
          <p:nvPr>
            <p:ph type="body" sz="quarter" idx="10" hasCustomPrompt="1"/>
          </p:nvPr>
        </p:nvSpPr>
        <p:spPr>
          <a:xfrm>
            <a:off x="365760" y="3130917"/>
            <a:ext cx="11814175" cy="731838"/>
          </a:xfrm>
          <a:prstGeom prst="rect">
            <a:avLst/>
          </a:prstGeom>
        </p:spPr>
        <p:txBody>
          <a:bodyPr/>
          <a:lstStyle>
            <a:lvl1pPr marL="0" indent="0" algn="ctr">
              <a:buNone/>
              <a:defRPr sz="3600" b="1" i="0" u="heavy" baseline="0">
                <a:solidFill>
                  <a:srgbClr val="222C4B"/>
                </a:solidFill>
                <a:uFill>
                  <a:solidFill>
                    <a:srgbClr val="E47100"/>
                  </a:solidFill>
                </a:uFill>
                <a:latin typeface="ITC Franklin Gothic Std Heavy" charset="0"/>
                <a:ea typeface="ITC Franklin Gothic Std Heavy" charset="0"/>
                <a:cs typeface="ITC Franklin Gothic Std Heavy" charset="0"/>
              </a:defRPr>
            </a:lvl1pPr>
            <a:lvl2pPr marL="457200" indent="0" algn="ctr">
              <a:buNone/>
              <a:defRPr b="1" i="0">
                <a:solidFill>
                  <a:srgbClr val="222C4B"/>
                </a:solidFill>
                <a:latin typeface="ITC Franklin Gothic Std Heavy" charset="0"/>
                <a:ea typeface="ITC Franklin Gothic Std Heavy" charset="0"/>
                <a:cs typeface="ITC Franklin Gothic Std Heavy" charset="0"/>
              </a:defRPr>
            </a:lvl2pPr>
            <a:lvl3pPr marL="914400" indent="0" algn="ctr">
              <a:buNone/>
              <a:defRPr b="1" i="0">
                <a:solidFill>
                  <a:srgbClr val="222C4B"/>
                </a:solidFill>
                <a:latin typeface="ITC Franklin Gothic Std Heavy" charset="0"/>
                <a:ea typeface="ITC Franklin Gothic Std Heavy" charset="0"/>
                <a:cs typeface="ITC Franklin Gothic Std Heavy" charset="0"/>
              </a:defRPr>
            </a:lvl3pPr>
            <a:lvl4pPr marL="1371600" indent="0" algn="ctr">
              <a:buNone/>
              <a:defRPr b="1" i="0">
                <a:solidFill>
                  <a:srgbClr val="222C4B"/>
                </a:solidFill>
                <a:latin typeface="ITC Franklin Gothic Std Heavy" charset="0"/>
                <a:ea typeface="ITC Franklin Gothic Std Heavy" charset="0"/>
                <a:cs typeface="ITC Franklin Gothic Std Heavy" charset="0"/>
              </a:defRPr>
            </a:lvl4pPr>
            <a:lvl5pPr marL="1828800" indent="0" algn="ctr">
              <a:buNone/>
              <a:defRPr b="1" i="0">
                <a:solidFill>
                  <a:srgbClr val="222C4B"/>
                </a:solidFill>
                <a:latin typeface="ITC Franklin Gothic Std Heavy" charset="0"/>
                <a:ea typeface="ITC Franklin Gothic Std Heavy" charset="0"/>
                <a:cs typeface="ITC Franklin Gothic Std Heavy" charset="0"/>
              </a:defRPr>
            </a:lvl5pPr>
          </a:lstStyle>
          <a:p>
            <a:pPr lvl="0"/>
            <a:r>
              <a:rPr lang="en-US"/>
              <a:t>TITLE HERE</a:t>
            </a:r>
          </a:p>
        </p:txBody>
      </p:sp>
    </p:spTree>
    <p:extLst>
      <p:ext uri="{BB962C8B-B14F-4D97-AF65-F5344CB8AC3E}">
        <p14:creationId xmlns:p14="http://schemas.microsoft.com/office/powerpoint/2010/main" val="3652359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98026" y="357896"/>
            <a:ext cx="10972800" cy="1143000"/>
          </a:xfrm>
        </p:spPr>
        <p:txBody>
          <a:bodyPr/>
          <a:lstStyle>
            <a:lvl1pPr algn="ctr">
              <a:defRPr sz="4400" b="1" i="0">
                <a:solidFill>
                  <a:srgbClr val="E46C0A"/>
                </a:solidFill>
                <a:latin typeface="ITC Franklin Gothic Std Book" panose="020B0504030503020204" pitchFamily="34" charset="0"/>
                <a:cs typeface="ITC Franklin Gothic Std Book" panose="020B0504030503020204"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CDBD51B8-A8ED-6B4F-B578-59A3265156BE}"/>
              </a:ext>
            </a:extLst>
          </p:cNvPr>
          <p:cNvSpPr>
            <a:spLocks noGrp="1"/>
          </p:cNvSpPr>
          <p:nvPr>
            <p:ph idx="1"/>
          </p:nvPr>
        </p:nvSpPr>
        <p:spPr>
          <a:xfrm>
            <a:off x="878711" y="1395389"/>
            <a:ext cx="10434577" cy="4422449"/>
          </a:xfrm>
          <a:prstGeom prst="rect">
            <a:avLst/>
          </a:prstGeom>
        </p:spPr>
        <p:txBody>
          <a:bodyPr/>
          <a:lstStyle>
            <a:lvl1pPr marL="349250" indent="-349250">
              <a:tabLst/>
              <a:defRPr sz="3200">
                <a:latin typeface="ITC Franklin Gothic Std Book" panose="020B0504030503020204" pitchFamily="34" charset="0"/>
              </a:defRPr>
            </a:lvl1pPr>
            <a:lvl2pPr marL="803275" indent="-346075">
              <a:buFont typeface="System Font Regular"/>
              <a:buChar char="–"/>
              <a:tabLst/>
              <a:defRPr sz="2800">
                <a:latin typeface="ITC Franklin Gothic Std Book" panose="020B0504030503020204" pitchFamily="34" charset="0"/>
              </a:defRPr>
            </a:lvl2pPr>
            <a:lvl3pPr marL="1211263" indent="-296863">
              <a:buFont typeface="Courier New" panose="02070309020205020404" pitchFamily="49" charset="0"/>
              <a:buChar char="o"/>
              <a:tabLst/>
              <a:defRPr sz="2400">
                <a:latin typeface="ITC Franklin Gothic Std Book" panose="020B0504030503020204" pitchFamily="34" charset="0"/>
              </a:defRPr>
            </a:lvl3pPr>
            <a:lvl4pPr>
              <a:defRPr sz="2000">
                <a:latin typeface="ITC Franklin Gothic Std Book" panose="020B0504030503020204" pitchFamily="34" charset="0"/>
              </a:defRPr>
            </a:lvl4pPr>
            <a:lvl5pPr>
              <a:defRPr sz="2000">
                <a:latin typeface="ITC Franklin Gothic Std Book" panose="020B0504030503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718893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O3: short text">
    <p:spTree>
      <p:nvGrpSpPr>
        <p:cNvPr id="1" name=""/>
        <p:cNvGrpSpPr/>
        <p:nvPr/>
      </p:nvGrpSpPr>
      <p:grpSpPr>
        <a:xfrm>
          <a:off x="0" y="0"/>
          <a:ext cx="0" cy="0"/>
          <a:chOff x="0" y="0"/>
          <a:chExt cx="0" cy="0"/>
        </a:xfrm>
      </p:grpSpPr>
      <p:sp>
        <p:nvSpPr>
          <p:cNvPr id="8" name="Slide Number Placeholder 7"/>
          <p:cNvSpPr>
            <a:spLocks noGrp="1"/>
          </p:cNvSpPr>
          <p:nvPr>
            <p:ph type="sldNum" sz="quarter" idx="10"/>
          </p:nvPr>
        </p:nvSpPr>
        <p:spPr/>
        <p:txBody>
          <a:bodyPr/>
          <a:lstStyle/>
          <a:p>
            <a:fld id="{0F418C06-167A-E646-9EF6-18275B625F6B}" type="slidenum">
              <a:rPr lang="en-US" smtClean="0"/>
              <a:pPr/>
              <a:t>‹#›</a:t>
            </a:fld>
            <a:endParaRPr lang="en-US"/>
          </a:p>
        </p:txBody>
      </p:sp>
      <p:sp>
        <p:nvSpPr>
          <p:cNvPr id="9" name="Text Placeholder 7"/>
          <p:cNvSpPr>
            <a:spLocks noGrp="1"/>
          </p:cNvSpPr>
          <p:nvPr>
            <p:ph type="body" sz="quarter" idx="13" hasCustomPrompt="1"/>
          </p:nvPr>
        </p:nvSpPr>
        <p:spPr>
          <a:xfrm>
            <a:off x="0" y="1236369"/>
            <a:ext cx="12192000" cy="508150"/>
          </a:xfrm>
          <a:prstGeom prst="rect">
            <a:avLst/>
          </a:prstGeom>
        </p:spPr>
        <p:txBody>
          <a:bodyPr vert="horz"/>
          <a:lstStyle>
            <a:lvl1pPr marL="0" indent="0" algn="ctr">
              <a:buFontTx/>
              <a:buNone/>
              <a:defRPr baseline="0">
                <a:solidFill>
                  <a:schemeClr val="accent6">
                    <a:lumMod val="75000"/>
                  </a:schemeClr>
                </a:solidFill>
                <a:latin typeface="ITC Franklin Gothic Std Demi Compressed"/>
              </a:defRPr>
            </a:lvl1pPr>
          </a:lstStyle>
          <a:p>
            <a:pPr lvl="0"/>
            <a:r>
              <a:rPr lang="en-US"/>
              <a:t>SHORT PARAGRAPH TEMPLATE TITLE</a:t>
            </a:r>
          </a:p>
        </p:txBody>
      </p:sp>
      <p:sp>
        <p:nvSpPr>
          <p:cNvPr id="10" name="Text Placeholder 10"/>
          <p:cNvSpPr>
            <a:spLocks noGrp="1"/>
          </p:cNvSpPr>
          <p:nvPr>
            <p:ph type="body" sz="quarter" idx="14" hasCustomPrompt="1"/>
          </p:nvPr>
        </p:nvSpPr>
        <p:spPr>
          <a:xfrm>
            <a:off x="1930401" y="2298701"/>
            <a:ext cx="8263467" cy="2273300"/>
          </a:xfrm>
          <a:prstGeom prst="rect">
            <a:avLst/>
          </a:prstGeom>
        </p:spPr>
        <p:txBody>
          <a:bodyPr vert="horz"/>
          <a:lstStyle>
            <a:lvl1pPr marL="0" indent="0" algn="l">
              <a:buFontTx/>
              <a:buNone/>
              <a:defRPr sz="1800" baseline="0">
                <a:solidFill>
                  <a:schemeClr val="tx1">
                    <a:lumMod val="65000"/>
                    <a:lumOff val="35000"/>
                  </a:schemeClr>
                </a:solidFill>
                <a:latin typeface="ITC Franklin Gothic Std Book Condensed"/>
              </a:defRPr>
            </a:lvl1pPr>
          </a:lstStyle>
          <a:p>
            <a:pPr lvl="0"/>
            <a:r>
              <a:rPr lang="en-US" err="1"/>
              <a:t>Suspendisse</a:t>
            </a:r>
            <a:r>
              <a:rPr lang="en-US"/>
              <a:t> </a:t>
            </a:r>
            <a:r>
              <a:rPr lang="en-US" err="1"/>
              <a:t>potenti</a:t>
            </a:r>
            <a:r>
              <a:rPr lang="en-US"/>
              <a:t>. </a:t>
            </a:r>
            <a:r>
              <a:rPr lang="en-US" err="1"/>
              <a:t>Nunc</a:t>
            </a:r>
            <a:r>
              <a:rPr lang="en-US"/>
              <a:t> vitae </a:t>
            </a:r>
            <a:r>
              <a:rPr lang="en-US" err="1"/>
              <a:t>neque</a:t>
            </a:r>
            <a:r>
              <a:rPr lang="en-US"/>
              <a:t> et </a:t>
            </a:r>
            <a:r>
              <a:rPr lang="en-US" err="1"/>
              <a:t>purus</a:t>
            </a:r>
            <a:r>
              <a:rPr lang="en-US"/>
              <a:t> </a:t>
            </a:r>
            <a:r>
              <a:rPr lang="en-US" err="1"/>
              <a:t>tincidunt</a:t>
            </a:r>
            <a:r>
              <a:rPr lang="en-US"/>
              <a:t> </a:t>
            </a:r>
            <a:r>
              <a:rPr lang="en-US" err="1"/>
              <a:t>bibendum</a:t>
            </a:r>
            <a:r>
              <a:rPr lang="en-US"/>
              <a:t> vitae </a:t>
            </a:r>
            <a:r>
              <a:rPr lang="en-US" err="1"/>
              <a:t>sollicitudin</a:t>
            </a:r>
            <a:r>
              <a:rPr lang="en-US"/>
              <a:t> </a:t>
            </a:r>
            <a:r>
              <a:rPr lang="en-US" err="1"/>
              <a:t>urna</a:t>
            </a:r>
            <a:r>
              <a:rPr lang="en-US"/>
              <a:t>. </a:t>
            </a:r>
            <a:r>
              <a:rPr lang="en-US" err="1"/>
              <a:t>Cras</a:t>
            </a:r>
            <a:r>
              <a:rPr lang="en-US"/>
              <a:t> </a:t>
            </a:r>
            <a:r>
              <a:rPr lang="en-US" err="1"/>
              <a:t>eros</a:t>
            </a:r>
            <a:r>
              <a:rPr lang="en-US"/>
              <a:t> dolor, </a:t>
            </a:r>
            <a:r>
              <a:rPr lang="en-US" err="1"/>
              <a:t>finibus</a:t>
            </a:r>
            <a:r>
              <a:rPr lang="en-US"/>
              <a:t> in </a:t>
            </a:r>
            <a:r>
              <a:rPr lang="en-US" err="1"/>
              <a:t>risus</a:t>
            </a:r>
            <a:r>
              <a:rPr lang="en-US"/>
              <a:t> </a:t>
            </a:r>
            <a:r>
              <a:rPr lang="en-US" err="1"/>
              <a:t>etus</a:t>
            </a:r>
            <a:r>
              <a:rPr lang="en-US"/>
              <a:t>, </a:t>
            </a:r>
            <a:r>
              <a:rPr lang="en-US" err="1"/>
              <a:t>hendrerit</a:t>
            </a:r>
            <a:r>
              <a:rPr lang="en-US"/>
              <a:t> </a:t>
            </a:r>
            <a:r>
              <a:rPr lang="en-US" err="1"/>
              <a:t>porta</a:t>
            </a:r>
            <a:r>
              <a:rPr lang="en-US"/>
              <a:t> </a:t>
            </a:r>
            <a:r>
              <a:rPr lang="en-US" err="1"/>
              <a:t>augue</a:t>
            </a:r>
            <a:r>
              <a:rPr lang="en-US"/>
              <a:t>. </a:t>
            </a:r>
            <a:r>
              <a:rPr lang="en-US" err="1"/>
              <a:t>Suspendisse</a:t>
            </a:r>
            <a:r>
              <a:rPr lang="en-US"/>
              <a:t> com </a:t>
            </a:r>
            <a:r>
              <a:rPr lang="en-US" err="1"/>
              <a:t>turpis</a:t>
            </a:r>
            <a:r>
              <a:rPr lang="en-US"/>
              <a:t> </a:t>
            </a:r>
            <a:r>
              <a:rPr lang="en-US" err="1"/>
              <a:t>nec</a:t>
            </a:r>
            <a:r>
              <a:rPr lang="en-US"/>
              <a:t> </a:t>
            </a:r>
            <a:r>
              <a:rPr lang="en-US" err="1"/>
              <a:t>vulputate</a:t>
            </a:r>
            <a:r>
              <a:rPr lang="en-US"/>
              <a:t> </a:t>
            </a:r>
            <a:r>
              <a:rPr lang="en-US" err="1"/>
              <a:t>vehicula</a:t>
            </a:r>
            <a:r>
              <a:rPr lang="en-US"/>
              <a:t>. </a:t>
            </a:r>
            <a:r>
              <a:rPr lang="en-US" err="1"/>
              <a:t>Nunc</a:t>
            </a:r>
            <a:r>
              <a:rPr lang="en-US"/>
              <a:t> </a:t>
            </a:r>
            <a:r>
              <a:rPr lang="en-US" err="1"/>
              <a:t>commodo</a:t>
            </a:r>
            <a:r>
              <a:rPr lang="en-US"/>
              <a:t> </a:t>
            </a:r>
            <a:r>
              <a:rPr lang="en-US" err="1"/>
              <a:t>leo</a:t>
            </a:r>
            <a:r>
              <a:rPr lang="en-US"/>
              <a:t> </a:t>
            </a:r>
            <a:r>
              <a:rPr lang="en-US" err="1"/>
              <a:t>justo</a:t>
            </a:r>
            <a:r>
              <a:rPr lang="en-US"/>
              <a:t> </a:t>
            </a:r>
            <a:r>
              <a:rPr lang="en-US" err="1"/>
              <a:t>cursus</a:t>
            </a:r>
            <a:r>
              <a:rPr lang="en-US"/>
              <a:t>, </a:t>
            </a:r>
            <a:r>
              <a:rPr lang="en-US" err="1"/>
              <a:t>vel</a:t>
            </a:r>
            <a:r>
              <a:rPr lang="en-US"/>
              <a:t> </a:t>
            </a:r>
            <a:r>
              <a:rPr lang="en-US" err="1"/>
              <a:t>ultricies</a:t>
            </a:r>
            <a:r>
              <a:rPr lang="en-US"/>
              <a:t> </a:t>
            </a:r>
            <a:r>
              <a:rPr lang="en-US" err="1"/>
              <a:t>odio</a:t>
            </a:r>
            <a:r>
              <a:rPr lang="en-US"/>
              <a:t> </a:t>
            </a:r>
            <a:r>
              <a:rPr lang="en-US" err="1"/>
              <a:t>varius</a:t>
            </a:r>
            <a:r>
              <a:rPr lang="en-US"/>
              <a:t>. </a:t>
            </a:r>
            <a:r>
              <a:rPr lang="en-US" err="1"/>
              <a:t>Quisquety</a:t>
            </a:r>
            <a:r>
              <a:rPr lang="en-US"/>
              <a:t> </a:t>
            </a:r>
            <a:r>
              <a:rPr lang="en-US" err="1"/>
              <a:t>pharetra</a:t>
            </a:r>
            <a:r>
              <a:rPr lang="en-US"/>
              <a:t> dolor </a:t>
            </a:r>
            <a:r>
              <a:rPr lang="en-US" err="1"/>
              <a:t>eu</a:t>
            </a:r>
            <a:r>
              <a:rPr lang="en-US"/>
              <a:t> </a:t>
            </a:r>
            <a:r>
              <a:rPr lang="en-US" err="1"/>
              <a:t>aliquam</a:t>
            </a:r>
            <a:r>
              <a:rPr lang="en-US"/>
              <a:t> </a:t>
            </a:r>
            <a:r>
              <a:rPr lang="en-US" err="1"/>
              <a:t>sagittis</a:t>
            </a:r>
            <a:r>
              <a:rPr lang="en-US"/>
              <a:t>. </a:t>
            </a:r>
            <a:r>
              <a:rPr lang="en-US" err="1"/>
              <a:t>Aliquam</a:t>
            </a:r>
            <a:r>
              <a:rPr lang="en-US"/>
              <a:t> </a:t>
            </a:r>
            <a:r>
              <a:rPr lang="en-US" err="1"/>
              <a:t>neque</a:t>
            </a:r>
            <a:r>
              <a:rPr lang="en-US"/>
              <a:t> </a:t>
            </a:r>
            <a:r>
              <a:rPr lang="en-US" err="1"/>
              <a:t>massa</a:t>
            </a:r>
            <a:r>
              <a:rPr lang="en-US"/>
              <a:t>, </a:t>
            </a:r>
            <a:r>
              <a:rPr lang="en-US" err="1"/>
              <a:t>ornare</a:t>
            </a:r>
            <a:r>
              <a:rPr lang="en-US"/>
              <a:t> at </a:t>
            </a:r>
            <a:r>
              <a:rPr lang="en-US" err="1"/>
              <a:t>commodo</a:t>
            </a:r>
            <a:r>
              <a:rPr lang="en-US"/>
              <a:t> sit </a:t>
            </a:r>
            <a:r>
              <a:rPr lang="en-US" err="1"/>
              <a:t>amet</a:t>
            </a:r>
            <a:r>
              <a:rPr lang="en-US"/>
              <a:t>, un semper </a:t>
            </a:r>
            <a:r>
              <a:rPr lang="en-US" err="1"/>
              <a:t>sed</a:t>
            </a:r>
            <a:r>
              <a:rPr lang="en-US"/>
              <a:t> </a:t>
            </a:r>
            <a:r>
              <a:rPr lang="en-US" err="1"/>
              <a:t>erat</a:t>
            </a:r>
            <a:r>
              <a:rPr lang="en-US"/>
              <a:t>. </a:t>
            </a:r>
            <a:r>
              <a:rPr lang="en-US" err="1"/>
              <a:t>Suspendisse</a:t>
            </a:r>
            <a:r>
              <a:rPr lang="en-US"/>
              <a:t> </a:t>
            </a:r>
            <a:r>
              <a:rPr lang="en-US" err="1"/>
              <a:t>rhoncus</a:t>
            </a:r>
            <a:r>
              <a:rPr lang="en-US"/>
              <a:t>, </a:t>
            </a:r>
            <a:r>
              <a:rPr lang="en-US" err="1"/>
              <a:t>nunc</a:t>
            </a:r>
            <a:r>
              <a:rPr lang="en-US"/>
              <a:t> vitae dictum </a:t>
            </a:r>
            <a:r>
              <a:rPr lang="en-US" err="1"/>
              <a:t>pretium</a:t>
            </a:r>
            <a:r>
              <a:rPr lang="en-US"/>
              <a:t>, </a:t>
            </a:r>
            <a:r>
              <a:rPr lang="en-US" err="1"/>
              <a:t>libero</a:t>
            </a:r>
            <a:r>
              <a:rPr lang="en-US"/>
              <a:t> </a:t>
            </a:r>
            <a:r>
              <a:rPr lang="en-US" err="1"/>
              <a:t>purus</a:t>
            </a:r>
            <a:r>
              <a:rPr lang="en-US"/>
              <a:t> </a:t>
            </a:r>
            <a:r>
              <a:rPr lang="en-US" err="1"/>
              <a:t>convallis</a:t>
            </a:r>
            <a:r>
              <a:rPr lang="en-US"/>
              <a:t> </a:t>
            </a:r>
            <a:r>
              <a:rPr lang="en-US" err="1"/>
              <a:t>tortor</a:t>
            </a:r>
            <a:r>
              <a:rPr lang="en-US"/>
              <a:t>, </a:t>
            </a:r>
            <a:r>
              <a:rPr lang="en-US" err="1"/>
              <a:t>eget</a:t>
            </a:r>
            <a:r>
              <a:rPr lang="en-US"/>
              <a:t> </a:t>
            </a:r>
            <a:r>
              <a:rPr lang="en-US" err="1"/>
              <a:t>ultricies</a:t>
            </a:r>
            <a:r>
              <a:rPr lang="en-US"/>
              <a:t> </a:t>
            </a:r>
            <a:r>
              <a:rPr lang="en-US" err="1"/>
              <a:t>sapien</a:t>
            </a:r>
            <a:r>
              <a:rPr lang="en-US"/>
              <a:t> </a:t>
            </a:r>
            <a:r>
              <a:rPr lang="en-US" err="1"/>
              <a:t>odio</a:t>
            </a:r>
            <a:r>
              <a:rPr lang="en-US"/>
              <a:t> non ant. Lore </a:t>
            </a:r>
            <a:r>
              <a:rPr lang="en-US" err="1"/>
              <a:t>ipsum</a:t>
            </a:r>
            <a:r>
              <a:rPr lang="en-US"/>
              <a:t> </a:t>
            </a:r>
            <a:r>
              <a:rPr lang="en-US" err="1"/>
              <a:t>lunpt</a:t>
            </a:r>
            <a:r>
              <a:rPr lang="en-US"/>
              <a:t> and </a:t>
            </a:r>
            <a:r>
              <a:rPr lang="en-US" err="1"/>
              <a:t>ishlam</a:t>
            </a:r>
            <a:r>
              <a:rPr lang="en-US"/>
              <a:t>. </a:t>
            </a:r>
            <a:r>
              <a:rPr lang="en-US" err="1"/>
              <a:t>Nunc</a:t>
            </a:r>
            <a:r>
              <a:rPr lang="en-US"/>
              <a:t> vitae </a:t>
            </a:r>
            <a:r>
              <a:rPr lang="en-US" err="1"/>
              <a:t>neque</a:t>
            </a:r>
            <a:r>
              <a:rPr lang="en-US"/>
              <a:t> </a:t>
            </a:r>
            <a:r>
              <a:rPr lang="en-US" err="1"/>
              <a:t>etus</a:t>
            </a:r>
            <a:r>
              <a:rPr lang="en-US"/>
              <a:t>.</a:t>
            </a:r>
          </a:p>
        </p:txBody>
      </p:sp>
    </p:spTree>
    <p:extLst>
      <p:ext uri="{BB962C8B-B14F-4D97-AF65-F5344CB8AC3E}">
        <p14:creationId xmlns:p14="http://schemas.microsoft.com/office/powerpoint/2010/main" val="880603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O1: long text">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0" y="614069"/>
            <a:ext cx="12192000" cy="508150"/>
          </a:xfrm>
          <a:prstGeom prst="rect">
            <a:avLst/>
          </a:prstGeom>
        </p:spPr>
        <p:txBody>
          <a:bodyPr vert="horz"/>
          <a:lstStyle>
            <a:lvl1pPr marL="0" indent="0" algn="ctr">
              <a:buFontTx/>
              <a:buNone/>
              <a:defRPr baseline="0">
                <a:solidFill>
                  <a:schemeClr val="accent6">
                    <a:lumMod val="75000"/>
                  </a:schemeClr>
                </a:solidFill>
                <a:latin typeface="ITC Franklin Gothic Std Demi Compressed"/>
              </a:defRPr>
            </a:lvl1pPr>
          </a:lstStyle>
          <a:p>
            <a:pPr lvl="0"/>
            <a:r>
              <a:rPr lang="en-US"/>
              <a:t>LONG PARAGRAPH TEMPLATE TITLE</a:t>
            </a:r>
          </a:p>
        </p:txBody>
      </p:sp>
      <p:sp>
        <p:nvSpPr>
          <p:cNvPr id="10" name="Text Placeholder 9"/>
          <p:cNvSpPr>
            <a:spLocks noGrp="1"/>
          </p:cNvSpPr>
          <p:nvPr>
            <p:ph type="body" sz="quarter" idx="14" hasCustomPrompt="1"/>
          </p:nvPr>
        </p:nvSpPr>
        <p:spPr>
          <a:xfrm>
            <a:off x="645587" y="1817688"/>
            <a:ext cx="5419628" cy="3567112"/>
          </a:xfrm>
          <a:prstGeom prst="rect">
            <a:avLst/>
          </a:prstGeom>
        </p:spPr>
        <p:txBody>
          <a:bodyPr vert="horz"/>
          <a:lstStyle>
            <a:lvl1pPr marL="0" indent="0" algn="l">
              <a:buFontTx/>
              <a:buNone/>
              <a:defRPr sz="1800" baseline="0">
                <a:solidFill>
                  <a:schemeClr val="tx1">
                    <a:lumMod val="65000"/>
                    <a:lumOff val="35000"/>
                  </a:schemeClr>
                </a:solidFill>
                <a:latin typeface="ITC Franklin Gothic Std Book Condensed"/>
              </a:defRPr>
            </a:lvl1pPr>
          </a:lstStyle>
          <a:p>
            <a:pPr lvl="0"/>
            <a:r>
              <a:rPr lang="en-US" err="1"/>
              <a:t>Suspendisse</a:t>
            </a:r>
            <a:r>
              <a:rPr lang="en-US"/>
              <a:t> </a:t>
            </a:r>
            <a:r>
              <a:rPr lang="en-US" err="1"/>
              <a:t>potenti</a:t>
            </a:r>
            <a:r>
              <a:rPr lang="en-US"/>
              <a:t>. </a:t>
            </a:r>
            <a:r>
              <a:rPr lang="en-US" err="1"/>
              <a:t>Nunc</a:t>
            </a:r>
            <a:r>
              <a:rPr lang="en-US"/>
              <a:t> vitae </a:t>
            </a:r>
            <a:r>
              <a:rPr lang="en-US" err="1"/>
              <a:t>neque</a:t>
            </a:r>
            <a:r>
              <a:rPr lang="en-US"/>
              <a:t> et </a:t>
            </a:r>
            <a:r>
              <a:rPr lang="en-US" err="1"/>
              <a:t>purus</a:t>
            </a:r>
            <a:r>
              <a:rPr lang="en-US"/>
              <a:t> </a:t>
            </a:r>
            <a:r>
              <a:rPr lang="en-US" err="1"/>
              <a:t>tincidunt</a:t>
            </a:r>
            <a:r>
              <a:rPr lang="en-US"/>
              <a:t> </a:t>
            </a:r>
            <a:r>
              <a:rPr lang="en-US" err="1"/>
              <a:t>bibendum</a:t>
            </a:r>
            <a:r>
              <a:rPr lang="en-US"/>
              <a:t> vitae </a:t>
            </a:r>
            <a:r>
              <a:rPr lang="en-US" err="1"/>
              <a:t>sollicitudin</a:t>
            </a:r>
            <a:r>
              <a:rPr lang="en-US"/>
              <a:t> </a:t>
            </a:r>
            <a:r>
              <a:rPr lang="en-US" err="1"/>
              <a:t>urna</a:t>
            </a:r>
            <a:r>
              <a:rPr lang="en-US"/>
              <a:t>. </a:t>
            </a:r>
            <a:r>
              <a:rPr lang="en-US" err="1"/>
              <a:t>Cras</a:t>
            </a:r>
            <a:r>
              <a:rPr lang="en-US"/>
              <a:t> </a:t>
            </a:r>
            <a:r>
              <a:rPr lang="en-US" err="1"/>
              <a:t>eros</a:t>
            </a:r>
            <a:r>
              <a:rPr lang="en-US"/>
              <a:t> dolor, </a:t>
            </a:r>
            <a:r>
              <a:rPr lang="en-US" err="1"/>
              <a:t>finibus</a:t>
            </a:r>
            <a:r>
              <a:rPr lang="en-US"/>
              <a:t> in </a:t>
            </a:r>
            <a:r>
              <a:rPr lang="en-US" err="1"/>
              <a:t>risus</a:t>
            </a:r>
            <a:r>
              <a:rPr lang="en-US"/>
              <a:t> </a:t>
            </a:r>
            <a:r>
              <a:rPr lang="en-US" err="1"/>
              <a:t>etus</a:t>
            </a:r>
            <a:r>
              <a:rPr lang="en-US"/>
              <a:t>, </a:t>
            </a:r>
            <a:r>
              <a:rPr lang="en-US" err="1"/>
              <a:t>hendrerit</a:t>
            </a:r>
            <a:r>
              <a:rPr lang="en-US"/>
              <a:t> </a:t>
            </a:r>
            <a:r>
              <a:rPr lang="en-US" err="1"/>
              <a:t>porta</a:t>
            </a:r>
            <a:r>
              <a:rPr lang="en-US"/>
              <a:t> </a:t>
            </a:r>
            <a:r>
              <a:rPr lang="en-US" err="1"/>
              <a:t>augue</a:t>
            </a:r>
            <a:r>
              <a:rPr lang="en-US"/>
              <a:t>. </a:t>
            </a:r>
            <a:r>
              <a:rPr lang="en-US" err="1"/>
              <a:t>Suspendisse</a:t>
            </a:r>
            <a:r>
              <a:rPr lang="en-US"/>
              <a:t> com </a:t>
            </a:r>
            <a:r>
              <a:rPr lang="en-US" err="1"/>
              <a:t>turpis</a:t>
            </a:r>
            <a:r>
              <a:rPr lang="en-US"/>
              <a:t> </a:t>
            </a:r>
            <a:r>
              <a:rPr lang="en-US" err="1"/>
              <a:t>nec</a:t>
            </a:r>
            <a:r>
              <a:rPr lang="en-US"/>
              <a:t> </a:t>
            </a:r>
            <a:r>
              <a:rPr lang="en-US" err="1"/>
              <a:t>vulputate</a:t>
            </a:r>
            <a:r>
              <a:rPr lang="en-US"/>
              <a:t> </a:t>
            </a:r>
            <a:r>
              <a:rPr lang="en-US" err="1"/>
              <a:t>vehicula</a:t>
            </a:r>
            <a:r>
              <a:rPr lang="en-US"/>
              <a:t>. </a:t>
            </a:r>
            <a:r>
              <a:rPr lang="en-US" err="1"/>
              <a:t>Nunc</a:t>
            </a:r>
            <a:r>
              <a:rPr lang="en-US"/>
              <a:t> </a:t>
            </a:r>
            <a:r>
              <a:rPr lang="en-US" err="1"/>
              <a:t>commodo</a:t>
            </a:r>
            <a:r>
              <a:rPr lang="en-US"/>
              <a:t> </a:t>
            </a:r>
            <a:r>
              <a:rPr lang="en-US" err="1"/>
              <a:t>leo</a:t>
            </a:r>
            <a:r>
              <a:rPr lang="en-US"/>
              <a:t> </a:t>
            </a:r>
            <a:r>
              <a:rPr lang="en-US" err="1"/>
              <a:t>justo</a:t>
            </a:r>
            <a:r>
              <a:rPr lang="en-US"/>
              <a:t> </a:t>
            </a:r>
            <a:r>
              <a:rPr lang="en-US" err="1"/>
              <a:t>cursus</a:t>
            </a:r>
            <a:r>
              <a:rPr lang="en-US"/>
              <a:t>, </a:t>
            </a:r>
            <a:r>
              <a:rPr lang="en-US" err="1"/>
              <a:t>vel</a:t>
            </a:r>
            <a:r>
              <a:rPr lang="en-US"/>
              <a:t> </a:t>
            </a:r>
            <a:r>
              <a:rPr lang="en-US" err="1"/>
              <a:t>ultricies</a:t>
            </a:r>
            <a:r>
              <a:rPr lang="en-US"/>
              <a:t> </a:t>
            </a:r>
            <a:r>
              <a:rPr lang="en-US" err="1"/>
              <a:t>odio</a:t>
            </a:r>
            <a:r>
              <a:rPr lang="en-US"/>
              <a:t> </a:t>
            </a:r>
            <a:r>
              <a:rPr lang="en-US" err="1"/>
              <a:t>varius</a:t>
            </a:r>
            <a:r>
              <a:rPr lang="en-US"/>
              <a:t>. </a:t>
            </a:r>
            <a:r>
              <a:rPr lang="en-US" err="1"/>
              <a:t>Quisquety</a:t>
            </a:r>
            <a:r>
              <a:rPr lang="en-US"/>
              <a:t> </a:t>
            </a:r>
            <a:r>
              <a:rPr lang="en-US" err="1"/>
              <a:t>pharetra</a:t>
            </a:r>
            <a:r>
              <a:rPr lang="en-US"/>
              <a:t> dolor </a:t>
            </a:r>
            <a:r>
              <a:rPr lang="en-US" err="1"/>
              <a:t>eu</a:t>
            </a:r>
            <a:r>
              <a:rPr lang="en-US"/>
              <a:t> </a:t>
            </a:r>
            <a:r>
              <a:rPr lang="en-US" err="1"/>
              <a:t>aliquam</a:t>
            </a:r>
            <a:r>
              <a:rPr lang="en-US"/>
              <a:t> </a:t>
            </a:r>
            <a:r>
              <a:rPr lang="en-US" err="1"/>
              <a:t>sagittis</a:t>
            </a:r>
            <a:r>
              <a:rPr lang="en-US"/>
              <a:t>. </a:t>
            </a:r>
            <a:r>
              <a:rPr lang="en-US" err="1"/>
              <a:t>Aliquam</a:t>
            </a:r>
            <a:r>
              <a:rPr lang="en-US"/>
              <a:t> </a:t>
            </a:r>
            <a:r>
              <a:rPr lang="en-US" err="1"/>
              <a:t>neque</a:t>
            </a:r>
            <a:r>
              <a:rPr lang="en-US"/>
              <a:t> </a:t>
            </a:r>
            <a:r>
              <a:rPr lang="en-US" err="1"/>
              <a:t>massa</a:t>
            </a:r>
            <a:r>
              <a:rPr lang="en-US"/>
              <a:t>, </a:t>
            </a:r>
            <a:r>
              <a:rPr lang="en-US" err="1"/>
              <a:t>ornare</a:t>
            </a:r>
            <a:r>
              <a:rPr lang="en-US"/>
              <a:t> at </a:t>
            </a:r>
            <a:r>
              <a:rPr lang="en-US" err="1"/>
              <a:t>commodo</a:t>
            </a:r>
            <a:r>
              <a:rPr lang="en-US"/>
              <a:t> sit </a:t>
            </a:r>
            <a:r>
              <a:rPr lang="en-US" err="1"/>
              <a:t>amet</a:t>
            </a:r>
            <a:r>
              <a:rPr lang="en-US"/>
              <a:t>, un semper </a:t>
            </a:r>
            <a:r>
              <a:rPr lang="en-US" err="1"/>
              <a:t>sed</a:t>
            </a:r>
            <a:r>
              <a:rPr lang="en-US"/>
              <a:t> </a:t>
            </a:r>
            <a:r>
              <a:rPr lang="en-US" err="1"/>
              <a:t>erat</a:t>
            </a:r>
            <a:r>
              <a:rPr lang="en-US"/>
              <a:t>. </a:t>
            </a:r>
            <a:r>
              <a:rPr lang="en-US" err="1"/>
              <a:t>Suspendisse</a:t>
            </a:r>
            <a:r>
              <a:rPr lang="en-US"/>
              <a:t> </a:t>
            </a:r>
            <a:r>
              <a:rPr lang="en-US" err="1"/>
              <a:t>rhoncus</a:t>
            </a:r>
            <a:r>
              <a:rPr lang="en-US"/>
              <a:t>, </a:t>
            </a:r>
            <a:r>
              <a:rPr lang="en-US" err="1"/>
              <a:t>nunc</a:t>
            </a:r>
            <a:r>
              <a:rPr lang="en-US"/>
              <a:t> vitae dictum </a:t>
            </a:r>
            <a:r>
              <a:rPr lang="en-US" err="1"/>
              <a:t>pretium</a:t>
            </a:r>
            <a:r>
              <a:rPr lang="en-US"/>
              <a:t>, </a:t>
            </a:r>
            <a:r>
              <a:rPr lang="en-US" err="1"/>
              <a:t>libero</a:t>
            </a:r>
            <a:r>
              <a:rPr lang="en-US"/>
              <a:t> </a:t>
            </a:r>
            <a:r>
              <a:rPr lang="en-US" err="1"/>
              <a:t>purus</a:t>
            </a:r>
            <a:r>
              <a:rPr lang="en-US"/>
              <a:t> </a:t>
            </a:r>
            <a:r>
              <a:rPr lang="en-US" err="1"/>
              <a:t>convallis</a:t>
            </a:r>
            <a:r>
              <a:rPr lang="en-US"/>
              <a:t> </a:t>
            </a:r>
            <a:r>
              <a:rPr lang="en-US" err="1"/>
              <a:t>tortor</a:t>
            </a:r>
            <a:r>
              <a:rPr lang="en-US"/>
              <a:t>, </a:t>
            </a:r>
            <a:r>
              <a:rPr lang="en-US" err="1"/>
              <a:t>eget</a:t>
            </a:r>
            <a:r>
              <a:rPr lang="en-US"/>
              <a:t> </a:t>
            </a:r>
            <a:r>
              <a:rPr lang="en-US" err="1"/>
              <a:t>ultricies</a:t>
            </a:r>
            <a:r>
              <a:rPr lang="en-US"/>
              <a:t> </a:t>
            </a:r>
            <a:r>
              <a:rPr lang="en-US" err="1"/>
              <a:t>sapien</a:t>
            </a:r>
            <a:r>
              <a:rPr lang="en-US"/>
              <a:t>.</a:t>
            </a:r>
          </a:p>
        </p:txBody>
      </p:sp>
      <p:sp>
        <p:nvSpPr>
          <p:cNvPr id="11" name="Text Placeholder 9"/>
          <p:cNvSpPr>
            <a:spLocks noGrp="1"/>
          </p:cNvSpPr>
          <p:nvPr>
            <p:ph type="body" sz="quarter" idx="15" hasCustomPrompt="1"/>
          </p:nvPr>
        </p:nvSpPr>
        <p:spPr>
          <a:xfrm>
            <a:off x="6284387" y="1817688"/>
            <a:ext cx="5264149" cy="3567112"/>
          </a:xfrm>
          <a:prstGeom prst="rect">
            <a:avLst/>
          </a:prstGeom>
        </p:spPr>
        <p:txBody>
          <a:bodyPr vert="horz"/>
          <a:lstStyle>
            <a:lvl1pPr marL="0" indent="0" algn="l">
              <a:buFontTx/>
              <a:buNone/>
              <a:defRPr sz="1800" baseline="0">
                <a:solidFill>
                  <a:schemeClr val="tx1">
                    <a:lumMod val="65000"/>
                    <a:lumOff val="35000"/>
                  </a:schemeClr>
                </a:solidFill>
                <a:latin typeface="ITC Franklin Gothic Std Book Condensed"/>
              </a:defRPr>
            </a:lvl1pPr>
          </a:lstStyle>
          <a:p>
            <a:pPr lvl="0"/>
            <a:r>
              <a:rPr lang="en-US" err="1"/>
              <a:t>suspendisse</a:t>
            </a:r>
            <a:r>
              <a:rPr lang="en-US"/>
              <a:t> </a:t>
            </a:r>
            <a:r>
              <a:rPr lang="en-US" err="1"/>
              <a:t>potenti</a:t>
            </a:r>
            <a:r>
              <a:rPr lang="en-US"/>
              <a:t>. </a:t>
            </a:r>
            <a:r>
              <a:rPr lang="en-US" err="1"/>
              <a:t>Nunc</a:t>
            </a:r>
            <a:r>
              <a:rPr lang="en-US"/>
              <a:t> vitae </a:t>
            </a:r>
            <a:r>
              <a:rPr lang="en-US" err="1"/>
              <a:t>neque</a:t>
            </a:r>
            <a:r>
              <a:rPr lang="en-US"/>
              <a:t> et </a:t>
            </a:r>
            <a:r>
              <a:rPr lang="en-US" err="1"/>
              <a:t>puri</a:t>
            </a:r>
            <a:r>
              <a:rPr lang="en-US"/>
              <a:t> </a:t>
            </a:r>
            <a:r>
              <a:rPr lang="en-US" err="1"/>
              <a:t>tincidunt</a:t>
            </a:r>
            <a:r>
              <a:rPr lang="en-US"/>
              <a:t> </a:t>
            </a:r>
            <a:r>
              <a:rPr lang="en-US" err="1"/>
              <a:t>bibendum</a:t>
            </a:r>
            <a:r>
              <a:rPr lang="en-US"/>
              <a:t> vitae </a:t>
            </a:r>
            <a:r>
              <a:rPr lang="en-US" err="1"/>
              <a:t>sollicitudin</a:t>
            </a:r>
            <a:r>
              <a:rPr lang="en-US"/>
              <a:t> </a:t>
            </a:r>
            <a:r>
              <a:rPr lang="en-US" err="1"/>
              <a:t>urna</a:t>
            </a:r>
            <a:r>
              <a:rPr lang="en-US"/>
              <a:t>. </a:t>
            </a:r>
            <a:r>
              <a:rPr lang="en-US" err="1"/>
              <a:t>Cras</a:t>
            </a:r>
            <a:r>
              <a:rPr lang="en-US"/>
              <a:t> </a:t>
            </a:r>
            <a:r>
              <a:rPr lang="en-US" err="1"/>
              <a:t>eros</a:t>
            </a:r>
            <a:r>
              <a:rPr lang="en-US"/>
              <a:t> dolor, </a:t>
            </a:r>
            <a:r>
              <a:rPr lang="en-US" err="1"/>
              <a:t>finibus</a:t>
            </a:r>
            <a:r>
              <a:rPr lang="en-US"/>
              <a:t> in </a:t>
            </a:r>
            <a:r>
              <a:rPr lang="en-US" err="1"/>
              <a:t>risus</a:t>
            </a:r>
            <a:r>
              <a:rPr lang="en-US"/>
              <a:t> et, </a:t>
            </a:r>
            <a:r>
              <a:rPr lang="en-US" err="1"/>
              <a:t>hendrerit</a:t>
            </a:r>
            <a:r>
              <a:rPr lang="en-US"/>
              <a:t> </a:t>
            </a:r>
            <a:r>
              <a:rPr lang="en-US" err="1"/>
              <a:t>porta</a:t>
            </a:r>
            <a:r>
              <a:rPr lang="en-US"/>
              <a:t> </a:t>
            </a:r>
            <a:r>
              <a:rPr lang="en-US" err="1"/>
              <a:t>augue</a:t>
            </a:r>
            <a:r>
              <a:rPr lang="en-US"/>
              <a:t>. </a:t>
            </a:r>
            <a:r>
              <a:rPr lang="en-US" err="1"/>
              <a:t>Suspendisse</a:t>
            </a:r>
            <a:r>
              <a:rPr lang="en-US"/>
              <a:t> com </a:t>
            </a:r>
            <a:r>
              <a:rPr lang="en-US" err="1"/>
              <a:t>turpis</a:t>
            </a:r>
            <a:r>
              <a:rPr lang="en-US"/>
              <a:t> </a:t>
            </a:r>
            <a:r>
              <a:rPr lang="en-US" err="1"/>
              <a:t>nec</a:t>
            </a:r>
            <a:r>
              <a:rPr lang="en-US"/>
              <a:t> </a:t>
            </a:r>
            <a:r>
              <a:rPr lang="en-US" err="1"/>
              <a:t>vulputate</a:t>
            </a:r>
            <a:r>
              <a:rPr lang="en-US"/>
              <a:t> </a:t>
            </a:r>
            <a:r>
              <a:rPr lang="en-US" err="1"/>
              <a:t>vehicula</a:t>
            </a:r>
            <a:r>
              <a:rPr lang="en-US"/>
              <a:t>. </a:t>
            </a:r>
            <a:r>
              <a:rPr lang="en-US" err="1"/>
              <a:t>Nunc</a:t>
            </a:r>
            <a:r>
              <a:rPr lang="en-US"/>
              <a:t> </a:t>
            </a:r>
            <a:r>
              <a:rPr lang="en-US" err="1"/>
              <a:t>commodo</a:t>
            </a:r>
            <a:r>
              <a:rPr lang="en-US"/>
              <a:t> </a:t>
            </a:r>
            <a:r>
              <a:rPr lang="en-US" err="1"/>
              <a:t>leo</a:t>
            </a:r>
            <a:r>
              <a:rPr lang="en-US"/>
              <a:t> et </a:t>
            </a:r>
            <a:r>
              <a:rPr lang="en-US" err="1"/>
              <a:t>justo</a:t>
            </a:r>
            <a:r>
              <a:rPr lang="en-US"/>
              <a:t> </a:t>
            </a:r>
            <a:r>
              <a:rPr lang="en-US" err="1"/>
              <a:t>cursus</a:t>
            </a:r>
            <a:r>
              <a:rPr lang="en-US"/>
              <a:t>, </a:t>
            </a:r>
            <a:r>
              <a:rPr lang="en-US" err="1"/>
              <a:t>vel</a:t>
            </a:r>
            <a:r>
              <a:rPr lang="en-US"/>
              <a:t> </a:t>
            </a:r>
            <a:r>
              <a:rPr lang="en-US" err="1"/>
              <a:t>ultricies</a:t>
            </a:r>
            <a:r>
              <a:rPr lang="en-US"/>
              <a:t> </a:t>
            </a:r>
            <a:r>
              <a:rPr lang="en-US" err="1"/>
              <a:t>odio</a:t>
            </a:r>
            <a:r>
              <a:rPr lang="en-US"/>
              <a:t> </a:t>
            </a:r>
            <a:r>
              <a:rPr lang="en-US" err="1"/>
              <a:t>varius</a:t>
            </a:r>
            <a:r>
              <a:rPr lang="en-US"/>
              <a:t>. </a:t>
            </a:r>
            <a:r>
              <a:rPr lang="en-US" err="1"/>
              <a:t>Quisque</a:t>
            </a:r>
            <a:r>
              <a:rPr lang="en-US"/>
              <a:t> </a:t>
            </a:r>
            <a:r>
              <a:rPr lang="en-US" err="1"/>
              <a:t>pharetra</a:t>
            </a:r>
            <a:r>
              <a:rPr lang="en-US"/>
              <a:t> dolor </a:t>
            </a:r>
            <a:r>
              <a:rPr lang="en-US" err="1"/>
              <a:t>eu</a:t>
            </a:r>
            <a:r>
              <a:rPr lang="en-US"/>
              <a:t> </a:t>
            </a:r>
            <a:r>
              <a:rPr lang="en-US" err="1"/>
              <a:t>aliquam</a:t>
            </a:r>
            <a:r>
              <a:rPr lang="en-US"/>
              <a:t> </a:t>
            </a:r>
            <a:r>
              <a:rPr lang="en-US" err="1"/>
              <a:t>sagittis</a:t>
            </a:r>
            <a:r>
              <a:rPr lang="en-US"/>
              <a:t>. </a:t>
            </a:r>
            <a:r>
              <a:rPr lang="en-US" err="1"/>
              <a:t>Aliquam</a:t>
            </a:r>
            <a:r>
              <a:rPr lang="en-US"/>
              <a:t> </a:t>
            </a:r>
            <a:r>
              <a:rPr lang="en-US" err="1"/>
              <a:t>neque</a:t>
            </a:r>
            <a:r>
              <a:rPr lang="en-US"/>
              <a:t> </a:t>
            </a:r>
            <a:r>
              <a:rPr lang="en-US" err="1"/>
              <a:t>massa</a:t>
            </a:r>
            <a:r>
              <a:rPr lang="en-US"/>
              <a:t>, </a:t>
            </a:r>
            <a:r>
              <a:rPr lang="en-US" err="1"/>
              <a:t>orn</a:t>
            </a:r>
            <a:r>
              <a:rPr lang="en-US"/>
              <a:t> at </a:t>
            </a:r>
            <a:r>
              <a:rPr lang="en-US" err="1"/>
              <a:t>commodo</a:t>
            </a:r>
            <a:r>
              <a:rPr lang="en-US"/>
              <a:t> sit </a:t>
            </a:r>
            <a:r>
              <a:rPr lang="en-US" err="1"/>
              <a:t>amet</a:t>
            </a:r>
            <a:r>
              <a:rPr lang="en-US"/>
              <a:t>, semper </a:t>
            </a:r>
            <a:r>
              <a:rPr lang="en-US" err="1"/>
              <a:t>sed</a:t>
            </a:r>
            <a:r>
              <a:rPr lang="en-US"/>
              <a:t> </a:t>
            </a:r>
            <a:r>
              <a:rPr lang="en-US" err="1"/>
              <a:t>erat</a:t>
            </a:r>
            <a:r>
              <a:rPr lang="en-US"/>
              <a:t>. </a:t>
            </a:r>
            <a:r>
              <a:rPr lang="en-US" err="1"/>
              <a:t>Disse</a:t>
            </a:r>
            <a:r>
              <a:rPr lang="en-US"/>
              <a:t> </a:t>
            </a:r>
            <a:r>
              <a:rPr lang="en-US" err="1"/>
              <a:t>rhoncus</a:t>
            </a:r>
            <a:r>
              <a:rPr lang="en-US"/>
              <a:t>, </a:t>
            </a:r>
            <a:r>
              <a:rPr lang="en-US" err="1"/>
              <a:t>nunc</a:t>
            </a:r>
            <a:r>
              <a:rPr lang="en-US"/>
              <a:t> vitae dictum </a:t>
            </a:r>
            <a:r>
              <a:rPr lang="en-US" err="1"/>
              <a:t>pretium</a:t>
            </a:r>
            <a:r>
              <a:rPr lang="en-US"/>
              <a:t>, </a:t>
            </a:r>
            <a:r>
              <a:rPr lang="en-US" err="1"/>
              <a:t>libero</a:t>
            </a:r>
            <a:r>
              <a:rPr lang="en-US"/>
              <a:t> </a:t>
            </a:r>
            <a:r>
              <a:rPr lang="en-US" err="1"/>
              <a:t>purus</a:t>
            </a:r>
            <a:r>
              <a:rPr lang="en-US"/>
              <a:t> </a:t>
            </a:r>
            <a:r>
              <a:rPr lang="en-US" err="1"/>
              <a:t>convallis</a:t>
            </a:r>
            <a:r>
              <a:rPr lang="en-US"/>
              <a:t> </a:t>
            </a:r>
            <a:r>
              <a:rPr lang="en-US" err="1"/>
              <a:t>tortor</a:t>
            </a:r>
            <a:r>
              <a:rPr lang="en-US"/>
              <a:t>, </a:t>
            </a:r>
            <a:r>
              <a:rPr lang="en-US" err="1"/>
              <a:t>eget</a:t>
            </a:r>
            <a:r>
              <a:rPr lang="en-US"/>
              <a:t> </a:t>
            </a:r>
            <a:r>
              <a:rPr lang="en-US" err="1"/>
              <a:t>ultricies</a:t>
            </a:r>
            <a:r>
              <a:rPr lang="en-US"/>
              <a:t>.</a:t>
            </a:r>
          </a:p>
        </p:txBody>
      </p:sp>
      <p:sp>
        <p:nvSpPr>
          <p:cNvPr id="13" name="Slide Number Placeholder 5"/>
          <p:cNvSpPr>
            <a:spLocks noGrp="1"/>
          </p:cNvSpPr>
          <p:nvPr>
            <p:ph type="sldNum" sz="quarter" idx="4"/>
          </p:nvPr>
        </p:nvSpPr>
        <p:spPr>
          <a:xfrm>
            <a:off x="394086" y="6460259"/>
            <a:ext cx="2844800" cy="365125"/>
          </a:xfrm>
          <a:prstGeom prst="rect">
            <a:avLst/>
          </a:prstGeom>
        </p:spPr>
        <p:txBody>
          <a:bodyPr vert="horz" lIns="91440" tIns="45720" rIns="91440" bIns="45720" rtlCol="0" anchor="ctr"/>
          <a:lstStyle>
            <a:lvl1pPr algn="l">
              <a:defRPr sz="1800" baseline="0">
                <a:solidFill>
                  <a:schemeClr val="bg1"/>
                </a:solidFill>
                <a:latin typeface="ITC Franklin Gothic Std Book Extra Compressed"/>
              </a:defRPr>
            </a:lvl1pPr>
          </a:lstStyle>
          <a:p>
            <a:fld id="{0F418C06-167A-E646-9EF6-18275B625F6B}" type="slidenum">
              <a:rPr lang="en-US" smtClean="0"/>
              <a:pPr/>
              <a:t>‹#›</a:t>
            </a:fld>
            <a:endParaRPr lang="en-US"/>
          </a:p>
        </p:txBody>
      </p:sp>
    </p:spTree>
    <p:extLst>
      <p:ext uri="{BB962C8B-B14F-4D97-AF65-F5344CB8AC3E}">
        <p14:creationId xmlns:p14="http://schemas.microsoft.com/office/powerpoint/2010/main" val="8950121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emf"/><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5" Type="http://schemas.openxmlformats.org/officeDocument/2006/relationships/image" Target="../media/image1.png"/><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5.xml"/><Relationship Id="rId1" Type="http://schemas.openxmlformats.org/officeDocument/2006/relationships/slideLayout" Target="../slideLayouts/slideLayout19.xml"/></Relationships>
</file>

<file path=ppt/slideMasters/_rels/slideMaster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2.xml"/><Relationship Id="rId7" Type="http://schemas.openxmlformats.org/officeDocument/2006/relationships/theme" Target="../theme/theme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1" y="0"/>
            <a:ext cx="12188952"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0" y="0"/>
            <a:ext cx="380144" cy="6858000"/>
          </a:xfrm>
          <a:prstGeom prst="rect">
            <a:avLst/>
          </a:prstGeom>
          <a:solidFill>
            <a:srgbClr val="E47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2" y="0"/>
            <a:ext cx="1727200" cy="2057400"/>
          </a:xfrm>
          <a:prstGeom prst="rect">
            <a:avLst/>
          </a:prstGeom>
        </p:spPr>
      </p:pic>
      <p:pic>
        <p:nvPicPr>
          <p:cNvPr id="11" name="Picture 10"/>
          <p:cNvPicPr>
            <a:picLocks noChangeAspect="1"/>
          </p:cNvPicPr>
          <p:nvPr userDrawn="1"/>
        </p:nvPicPr>
        <p:blipFill>
          <a:blip r:embed="rId5"/>
          <a:stretch>
            <a:fillRect/>
          </a:stretch>
        </p:blipFill>
        <p:spPr>
          <a:xfrm>
            <a:off x="5482669" y="5126805"/>
            <a:ext cx="1603756" cy="1005940"/>
          </a:xfrm>
          <a:prstGeom prst="rect">
            <a:avLst/>
          </a:prstGeom>
        </p:spPr>
      </p:pic>
    </p:spTree>
    <p:extLst>
      <p:ext uri="{BB962C8B-B14F-4D97-AF65-F5344CB8AC3E}">
        <p14:creationId xmlns:p14="http://schemas.microsoft.com/office/powerpoint/2010/main" val="1188517116"/>
      </p:ext>
    </p:extLst>
  </p:cSld>
  <p:clrMap bg1="lt1" tx1="dk1" bg2="lt2" tx2="dk2" accent1="accent1" accent2="accent2" accent3="accent3" accent4="accent4" accent5="accent5" accent6="accent6" hlink="hlink" folHlink="folHlink"/>
  <p:sldLayoutIdLst>
    <p:sldLayoutId id="2147483779" r:id="rId1"/>
    <p:sldLayoutId id="2147483857"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7979533"/>
      </p:ext>
    </p:extLst>
  </p:cSld>
  <p:clrMap bg1="lt1" tx1="dk1" bg2="lt2" tx2="dk2" accent1="accent1" accent2="accent2" accent3="accent3" accent4="accent4" accent5="accent5" accent6="accent6" hlink="hlink" folHlink="folHlink"/>
  <p:sldLayoutIdLst>
    <p:sldLayoutId id="2147483781" r:id="rId1"/>
    <p:sldLayoutId id="2147483856"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3002231"/>
      </p:ext>
    </p:extLst>
  </p:cSld>
  <p:clrMap bg1="lt1" tx1="dk1" bg2="lt2" tx2="dk2" accent1="accent1" accent2="accent2" accent3="accent3" accent4="accent4" accent5="accent5" accent6="accent6" hlink="hlink" folHlink="folHlink"/>
  <p:sldLayoutIdLst>
    <p:sldLayoutId id="21474837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5">
            <a:extLst>
              <a:ext uri="{28A0092B-C50C-407E-A947-70E740481C1C}">
                <a14:useLocalDpi xmlns:a14="http://schemas.microsoft.com/office/drawing/2010/main"/>
              </a:ext>
            </a:extLst>
          </a:blip>
          <a:stretch>
            <a:fillRect/>
          </a:stretch>
        </p:blipFill>
        <p:spPr>
          <a:xfrm>
            <a:off x="-2" y="0"/>
            <a:ext cx="1727200" cy="2057400"/>
          </a:xfrm>
          <a:prstGeom prst="rect">
            <a:avLst/>
          </a:prstGeom>
        </p:spPr>
      </p:pic>
    </p:spTree>
    <p:extLst>
      <p:ext uri="{BB962C8B-B14F-4D97-AF65-F5344CB8AC3E}">
        <p14:creationId xmlns:p14="http://schemas.microsoft.com/office/powerpoint/2010/main" val="3628388269"/>
      </p:ext>
    </p:extLst>
  </p:cSld>
  <p:clrMap bg1="lt1" tx1="dk1" bg2="lt2" tx2="dk2" accent1="accent1" accent2="accent2" accent3="accent3" accent4="accent4" accent5="accent5" accent6="accent6" hlink="hlink" folHlink="folHlink"/>
  <p:sldLayoutIdLst>
    <p:sldLayoutId id="2147483797" r:id="rId1"/>
    <p:sldLayoutId id="2147483843" r:id="rId2"/>
    <p:sldLayoutId id="2147483848" r:id="rId3"/>
    <p:sldLayoutId id="2147483850" r:id="rId4"/>
    <p:sldLayoutId id="2147483851" r:id="rId5"/>
    <p:sldLayoutId id="2147483859" r:id="rId6"/>
    <p:sldLayoutId id="2147483861" r:id="rId7"/>
    <p:sldLayoutId id="2147483862" r:id="rId8"/>
    <p:sldLayoutId id="2147483863" r:id="rId9"/>
    <p:sldLayoutId id="2147483864" r:id="rId10"/>
    <p:sldLayoutId id="2147483865" r:id="rId11"/>
    <p:sldLayoutId id="2147483866" r:id="rId12"/>
    <p:sldLayoutId id="2147483867" r:id="rId13"/>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Rectangle 10"/>
          <p:cNvSpPr/>
          <p:nvPr userDrawn="1"/>
        </p:nvSpPr>
        <p:spPr>
          <a:xfrm rot="5400000">
            <a:off x="5905928" y="-5525784"/>
            <a:ext cx="380144" cy="11431712"/>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2" y="0"/>
            <a:ext cx="1727200" cy="2057400"/>
          </a:xfrm>
          <a:prstGeom prst="rect">
            <a:avLst/>
          </a:prstGeom>
        </p:spPr>
      </p:pic>
      <p:sp>
        <p:nvSpPr>
          <p:cNvPr id="9" name="Rectangle 8"/>
          <p:cNvSpPr/>
          <p:nvPr userDrawn="1"/>
        </p:nvSpPr>
        <p:spPr>
          <a:xfrm>
            <a:off x="11811856"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0" name="Rectangle 9"/>
          <p:cNvSpPr/>
          <p:nvPr userDrawn="1"/>
        </p:nvSpPr>
        <p:spPr>
          <a:xfrm rot="5400000">
            <a:off x="5905928" y="952072"/>
            <a:ext cx="380144" cy="11431712"/>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2398393"/>
      </p:ext>
    </p:extLst>
  </p:cSld>
  <p:clrMap bg1="lt1" tx1="dk1" bg2="lt2" tx2="dk2" accent1="accent1" accent2="accent2" accent3="accent3" accent4="accent4" accent5="accent5" accent6="accent6" hlink="hlink" folHlink="folHlink"/>
  <p:sldLayoutIdLst>
    <p:sldLayoutId id="2147483855" r:id="rId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8">
            <a:extLst>
              <a:ext uri="{28A0092B-C50C-407E-A947-70E740481C1C}">
                <a14:useLocalDpi xmlns:a14="http://schemas.microsoft.com/office/drawing/2010/main"/>
              </a:ext>
            </a:extLst>
          </a:blip>
          <a:stretch>
            <a:fillRect/>
          </a:stretch>
        </p:blipFill>
        <p:spPr>
          <a:xfrm>
            <a:off x="-2" y="0"/>
            <a:ext cx="1727200" cy="2057400"/>
          </a:xfrm>
          <a:prstGeom prst="rect">
            <a:avLst/>
          </a:prstGeom>
        </p:spPr>
      </p:pic>
    </p:spTree>
    <p:extLst>
      <p:ext uri="{BB962C8B-B14F-4D97-AF65-F5344CB8AC3E}">
        <p14:creationId xmlns:p14="http://schemas.microsoft.com/office/powerpoint/2010/main" val="2785625066"/>
      </p:ext>
    </p:extLst>
  </p:cSld>
  <p:clrMap bg1="lt1" tx1="dk1" bg2="lt2" tx2="dk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2" r:id="rId6"/>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Rectangle 10"/>
          <p:cNvSpPr/>
          <p:nvPr userDrawn="1"/>
        </p:nvSpPr>
        <p:spPr>
          <a:xfrm rot="5400000">
            <a:off x="5905928" y="-5525784"/>
            <a:ext cx="380144" cy="11431712"/>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0"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2" y="0"/>
            <a:ext cx="1727200" cy="2057400"/>
          </a:xfrm>
          <a:prstGeom prst="rect">
            <a:avLst/>
          </a:prstGeom>
        </p:spPr>
      </p:pic>
      <p:sp>
        <p:nvSpPr>
          <p:cNvPr id="9" name="Rectangle 8"/>
          <p:cNvSpPr/>
          <p:nvPr userDrawn="1"/>
        </p:nvSpPr>
        <p:spPr>
          <a:xfrm>
            <a:off x="11811856" y="0"/>
            <a:ext cx="380144" cy="6858000"/>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0" name="Rectangle 9"/>
          <p:cNvSpPr/>
          <p:nvPr userDrawn="1"/>
        </p:nvSpPr>
        <p:spPr>
          <a:xfrm rot="5400000">
            <a:off x="5905928" y="952072"/>
            <a:ext cx="380144" cy="11431712"/>
          </a:xfrm>
          <a:prstGeom prst="rect">
            <a:avLst/>
          </a:prstGeom>
          <a:solidFill>
            <a:srgbClr val="222C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6587120"/>
      </p:ext>
    </p:extLst>
  </p:cSld>
  <p:clrMap bg1="lt1" tx1="dk1" bg2="lt2" tx2="dk2" accent1="accent1" accent2="accent2" accent3="accent3" accent4="accent4" accent5="accent5" accent6="accent6" hlink="hlink" folHlink="folHlink"/>
  <p:sldLayoutIdLst>
    <p:sldLayoutId id="2147483825" r:id="rId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emf"/><Relationship Id="rId4" Type="http://schemas.openxmlformats.org/officeDocument/2006/relationships/image" Target="../media/image4.tif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tiff"/><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0.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1">
            <a:extLst>
              <a:ext uri="{FF2B5EF4-FFF2-40B4-BE49-F238E27FC236}">
                <a16:creationId xmlns:a16="http://schemas.microsoft.com/office/drawing/2014/main" id="{1EC6B3BA-85CA-E84C-9B8B-146027D3EFED}"/>
              </a:ext>
            </a:extLst>
          </p:cNvPr>
          <p:cNvSpPr>
            <a:spLocks noGrp="1"/>
          </p:cNvSpPr>
          <p:nvPr>
            <p:ph type="body" sz="quarter" idx="10"/>
          </p:nvPr>
        </p:nvSpPr>
        <p:spPr>
          <a:xfrm>
            <a:off x="1683291" y="317030"/>
            <a:ext cx="9753600" cy="833266"/>
          </a:xfrm>
        </p:spPr>
        <p:txBody>
          <a:bodyPr vert="horz" lIns="91440" tIns="45720" rIns="91440" bIns="45720" anchor="t"/>
          <a:lstStyle/>
          <a:p>
            <a:r>
              <a:rPr lang="en-US" dirty="0" smtClean="0"/>
              <a:t>DSPG 2022:Product Innovation</a:t>
            </a:r>
            <a:endParaRPr lang="en-US" sz="4800" dirty="0"/>
          </a:p>
        </p:txBody>
      </p:sp>
      <p:sp>
        <p:nvSpPr>
          <p:cNvPr id="24" name="Text Placeholder 2">
            <a:extLst>
              <a:ext uri="{FF2B5EF4-FFF2-40B4-BE49-F238E27FC236}">
                <a16:creationId xmlns:a16="http://schemas.microsoft.com/office/drawing/2014/main" id="{8BAB80E0-97E4-654D-BD57-D298CC925EC6}"/>
              </a:ext>
            </a:extLst>
          </p:cNvPr>
          <p:cNvSpPr>
            <a:spLocks noGrp="1"/>
          </p:cNvSpPr>
          <p:nvPr>
            <p:ph type="body" sz="quarter" idx="11"/>
          </p:nvPr>
        </p:nvSpPr>
        <p:spPr>
          <a:xfrm>
            <a:off x="1256093" y="2076174"/>
            <a:ext cx="10475608" cy="2592170"/>
          </a:xfrm>
        </p:spPr>
        <p:txBody>
          <a:bodyPr vert="horz" lIns="91440" tIns="45720" rIns="91440" bIns="45720" anchor="t"/>
          <a:lstStyle/>
          <a:p>
            <a:r>
              <a:rPr lang="en-US" sz="2200" b="1" dirty="0" smtClean="0"/>
              <a:t>Stephanie Shipp,</a:t>
            </a:r>
            <a:br>
              <a:rPr lang="en-US" sz="2200" b="1" dirty="0" smtClean="0"/>
            </a:br>
            <a:r>
              <a:rPr lang="en-US" sz="2200" dirty="0" smtClean="0"/>
              <a:t>Deputy Director</a:t>
            </a:r>
          </a:p>
          <a:p>
            <a:r>
              <a:rPr lang="en-US" sz="2200" b="1" dirty="0" smtClean="0"/>
              <a:t>Neil </a:t>
            </a:r>
            <a:r>
              <a:rPr lang="en-US" sz="2200" b="1" dirty="0"/>
              <a:t>Alexander </a:t>
            </a:r>
            <a:r>
              <a:rPr lang="en-US" sz="2200" b="1" dirty="0" err="1" smtClean="0"/>
              <a:t>Kattampallil</a:t>
            </a:r>
            <a:r>
              <a:rPr lang="en-US" sz="2200" b="1" dirty="0" smtClean="0"/>
              <a:t>, Micah </a:t>
            </a:r>
            <a:r>
              <a:rPr lang="en-US" sz="2200" b="1" dirty="0" err="1" smtClean="0"/>
              <a:t>Iserman</a:t>
            </a:r>
            <a:r>
              <a:rPr lang="en-US" sz="2200" b="1" dirty="0"/>
              <a:t/>
            </a:r>
            <a:br>
              <a:rPr lang="en-US" sz="2200" b="1" dirty="0"/>
            </a:br>
            <a:r>
              <a:rPr lang="en-US" sz="2200" b="1" dirty="0"/>
              <a:t> </a:t>
            </a:r>
            <a:r>
              <a:rPr lang="en-US" sz="2200" dirty="0" err="1"/>
              <a:t>Biocomplexity</a:t>
            </a:r>
            <a:r>
              <a:rPr lang="en-US" sz="2200" dirty="0"/>
              <a:t> Institute, University of Virginia </a:t>
            </a:r>
          </a:p>
          <a:p>
            <a:r>
              <a:rPr lang="en-US" sz="2200" b="1" dirty="0"/>
              <a:t>Gary Anderson, </a:t>
            </a:r>
            <a:r>
              <a:rPr lang="en-US" sz="2200" dirty="0"/>
              <a:t>National Center for Science and Engineering Statistics (NCSES), National Science Foundation</a:t>
            </a:r>
          </a:p>
        </p:txBody>
      </p:sp>
      <p:pic>
        <p:nvPicPr>
          <p:cNvPr id="27" name="Picture 6" descr="A picture containing transport, wheel&#10;&#10;Description generated with high confidence">
            <a:extLst>
              <a:ext uri="{FF2B5EF4-FFF2-40B4-BE49-F238E27FC236}">
                <a16:creationId xmlns:a16="http://schemas.microsoft.com/office/drawing/2014/main" id="{3951EAA3-5CB4-0140-BBEA-D9FBDB7C771F}"/>
              </a:ext>
            </a:extLst>
          </p:cNvPr>
          <p:cNvPicPr>
            <a:picLocks noChangeAspect="1"/>
          </p:cNvPicPr>
          <p:nvPr/>
        </p:nvPicPr>
        <p:blipFill>
          <a:blip r:embed="rId3"/>
          <a:stretch>
            <a:fillRect/>
          </a:stretch>
        </p:blipFill>
        <p:spPr>
          <a:xfrm>
            <a:off x="7940730" y="5289939"/>
            <a:ext cx="936145" cy="944032"/>
          </a:xfrm>
          <a:prstGeom prst="rect">
            <a:avLst/>
          </a:prstGeom>
        </p:spPr>
      </p:pic>
      <p:pic>
        <p:nvPicPr>
          <p:cNvPr id="3" name="Picture 2">
            <a:extLst>
              <a:ext uri="{FF2B5EF4-FFF2-40B4-BE49-F238E27FC236}">
                <a16:creationId xmlns:a16="http://schemas.microsoft.com/office/drawing/2014/main" id="{8FC3F0C7-7308-9447-8592-738D7A46FB7A}"/>
              </a:ext>
            </a:extLst>
          </p:cNvPr>
          <p:cNvPicPr>
            <a:picLocks noChangeAspect="1"/>
          </p:cNvPicPr>
          <p:nvPr/>
        </p:nvPicPr>
        <p:blipFill>
          <a:blip r:embed="rId4"/>
          <a:stretch>
            <a:fillRect/>
          </a:stretch>
        </p:blipFill>
        <p:spPr>
          <a:xfrm>
            <a:off x="9491982" y="5340738"/>
            <a:ext cx="754123" cy="893233"/>
          </a:xfrm>
          <a:prstGeom prst="rect">
            <a:avLst/>
          </a:prstGeom>
        </p:spPr>
      </p:pic>
      <p:pic>
        <p:nvPicPr>
          <p:cNvPr id="7" name="Picture 6">
            <a:extLst>
              <a:ext uri="{FF2B5EF4-FFF2-40B4-BE49-F238E27FC236}">
                <a16:creationId xmlns:a16="http://schemas.microsoft.com/office/drawing/2014/main" id="{1FC1E82B-6505-7B4D-BD6E-3EC68CE55E30}"/>
              </a:ext>
            </a:extLst>
          </p:cNvPr>
          <p:cNvPicPr>
            <a:picLocks noChangeAspect="1"/>
          </p:cNvPicPr>
          <p:nvPr/>
        </p:nvPicPr>
        <p:blipFill>
          <a:blip r:embed="rId5"/>
          <a:stretch>
            <a:fillRect/>
          </a:stretch>
        </p:blipFill>
        <p:spPr>
          <a:xfrm>
            <a:off x="2117932" y="5507020"/>
            <a:ext cx="2640563" cy="560667"/>
          </a:xfrm>
          <a:prstGeom prst="rect">
            <a:avLst/>
          </a:prstGeom>
        </p:spPr>
      </p:pic>
    </p:spTree>
    <p:extLst>
      <p:ext uri="{BB962C8B-B14F-4D97-AF65-F5344CB8AC3E}">
        <p14:creationId xmlns:p14="http://schemas.microsoft.com/office/powerpoint/2010/main" val="3201943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04D62CA8-B49F-AD40-9F6F-C93F20C81E27}"/>
              </a:ext>
            </a:extLst>
          </p:cNvPr>
          <p:cNvSpPr>
            <a:spLocks noGrp="1"/>
          </p:cNvSpPr>
          <p:nvPr>
            <p:ph type="title"/>
          </p:nvPr>
        </p:nvSpPr>
        <p:spPr>
          <a:xfrm>
            <a:off x="635551" y="136702"/>
            <a:ext cx="10972800" cy="577769"/>
          </a:xfrm>
        </p:spPr>
        <p:txBody>
          <a:bodyPr>
            <a:noAutofit/>
          </a:bodyPr>
          <a:lstStyle/>
          <a:p>
            <a:r>
              <a:rPr lang="en-US" sz="4000"/>
              <a:t>Current Measure of Innovation</a:t>
            </a:r>
          </a:p>
        </p:txBody>
      </p:sp>
      <p:sp>
        <p:nvSpPr>
          <p:cNvPr id="5" name="Content Placeholder 4">
            <a:extLst>
              <a:ext uri="{FF2B5EF4-FFF2-40B4-BE49-F238E27FC236}">
                <a16:creationId xmlns:a16="http://schemas.microsoft.com/office/drawing/2014/main" id="{65DED8BA-C11F-BE48-A424-1E4DB7F339BA}"/>
              </a:ext>
            </a:extLst>
          </p:cNvPr>
          <p:cNvSpPr>
            <a:spLocks noGrp="1"/>
          </p:cNvSpPr>
          <p:nvPr>
            <p:ph idx="1"/>
          </p:nvPr>
        </p:nvSpPr>
        <p:spPr>
          <a:xfrm>
            <a:off x="909335" y="1148075"/>
            <a:ext cx="11301715" cy="4422449"/>
          </a:xfrm>
        </p:spPr>
        <p:txBody>
          <a:bodyPr/>
          <a:lstStyle/>
          <a:p>
            <a:endParaRPr lang="en-US">
              <a:solidFill>
                <a:srgbClr val="01316C"/>
              </a:solidFill>
            </a:endParaRPr>
          </a:p>
          <a:p>
            <a:pPr lvl="1"/>
            <a:endParaRPr lang="en-US">
              <a:solidFill>
                <a:srgbClr val="01316C"/>
              </a:solidFill>
            </a:endParaRPr>
          </a:p>
          <a:p>
            <a:pPr marL="460375" indent="-457200"/>
            <a:endParaRPr lang="en-US">
              <a:solidFill>
                <a:srgbClr val="01316C"/>
              </a:solidFill>
            </a:endParaRPr>
          </a:p>
          <a:p>
            <a:pPr lvl="1"/>
            <a:endParaRPr lang="en-US">
              <a:solidFill>
                <a:srgbClr val="01316C"/>
              </a:solidFill>
            </a:endParaRPr>
          </a:p>
        </p:txBody>
      </p:sp>
      <p:pic>
        <p:nvPicPr>
          <p:cNvPr id="9" name="Picture 6" descr="A picture containing transport, wheel&#10;&#10;Description generated with high confidence">
            <a:extLst>
              <a:ext uri="{FF2B5EF4-FFF2-40B4-BE49-F238E27FC236}">
                <a16:creationId xmlns:a16="http://schemas.microsoft.com/office/drawing/2014/main" id="{5ABB9E33-4CBF-4311-8B12-D6E37B3A198F}"/>
              </a:ext>
            </a:extLst>
          </p:cNvPr>
          <p:cNvPicPr>
            <a:picLocks noChangeAspect="1"/>
          </p:cNvPicPr>
          <p:nvPr/>
        </p:nvPicPr>
        <p:blipFill>
          <a:blip r:embed="rId3"/>
          <a:stretch>
            <a:fillRect/>
          </a:stretch>
        </p:blipFill>
        <p:spPr>
          <a:xfrm>
            <a:off x="10786189" y="5889886"/>
            <a:ext cx="936145" cy="944032"/>
          </a:xfrm>
          <a:prstGeom prst="rect">
            <a:avLst/>
          </a:prstGeom>
        </p:spPr>
      </p:pic>
      <p:pic>
        <p:nvPicPr>
          <p:cNvPr id="1028" name="Picture 4">
            <a:extLst>
              <a:ext uri="{FF2B5EF4-FFF2-40B4-BE49-F238E27FC236}">
                <a16:creationId xmlns:a16="http://schemas.microsoft.com/office/drawing/2014/main" id="{3604D086-2A3D-4731-BA31-866CF0B0CC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04331" y="312021"/>
            <a:ext cx="5105400" cy="1680033"/>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496B1766-BFC5-44D0-8FE7-B5C5CD83E1B2}"/>
              </a:ext>
            </a:extLst>
          </p:cNvPr>
          <p:cNvSpPr txBox="1"/>
          <p:nvPr/>
        </p:nvSpPr>
        <p:spPr>
          <a:xfrm>
            <a:off x="908563" y="1256856"/>
            <a:ext cx="4399447" cy="5016758"/>
          </a:xfrm>
          <a:prstGeom prst="rect">
            <a:avLst/>
          </a:prstGeom>
          <a:noFill/>
        </p:spPr>
        <p:txBody>
          <a:bodyPr wrap="square">
            <a:spAutoFit/>
          </a:bodyPr>
          <a:lstStyle/>
          <a:p>
            <a:r>
              <a:rPr lang="en-US" sz="2000" b="1" i="1" dirty="0" err="1">
                <a:solidFill>
                  <a:srgbClr val="01316C"/>
                </a:solidFill>
                <a:latin typeface="Calibri"/>
                <a:cs typeface="Calibri"/>
              </a:rPr>
              <a:t>EuroStat</a:t>
            </a:r>
            <a:r>
              <a:rPr lang="en-US" sz="2000" b="1" i="1" dirty="0">
                <a:solidFill>
                  <a:srgbClr val="01316C"/>
                </a:solidFill>
                <a:latin typeface="Calibri"/>
                <a:cs typeface="Calibri"/>
              </a:rPr>
              <a:t>: Community Innovation Survey</a:t>
            </a:r>
          </a:p>
          <a:p>
            <a:pPr marL="285750" indent="-285750">
              <a:buFont typeface="Arial" panose="020B0604020202020204" pitchFamily="34" charset="0"/>
              <a:buChar char="•"/>
            </a:pPr>
            <a:r>
              <a:rPr lang="en-US" sz="2000" dirty="0">
                <a:solidFill>
                  <a:srgbClr val="01316C"/>
                </a:solidFill>
                <a:latin typeface="Calibri"/>
                <a:cs typeface="Calibri"/>
              </a:rPr>
              <a:t>Conducted every 2 years by EU member states and ESS member countries</a:t>
            </a:r>
          </a:p>
          <a:p>
            <a:pPr marL="285750" indent="-285750">
              <a:buFont typeface="Arial" panose="020B0604020202020204" pitchFamily="34" charset="0"/>
              <a:buChar char="•"/>
            </a:pPr>
            <a:r>
              <a:rPr lang="en-US" sz="2000" dirty="0">
                <a:solidFill>
                  <a:srgbClr val="01316C"/>
                </a:solidFill>
                <a:latin typeface="Calibri"/>
                <a:cs typeface="Calibri"/>
              </a:rPr>
              <a:t>Survey of innovation activity by enterprises </a:t>
            </a:r>
          </a:p>
          <a:p>
            <a:pPr marL="285750" indent="-285750">
              <a:buFont typeface="Arial" panose="020B0604020202020204" pitchFamily="34" charset="0"/>
              <a:buChar char="•"/>
            </a:pPr>
            <a:endParaRPr lang="en-US" sz="2000" dirty="0">
              <a:solidFill>
                <a:srgbClr val="01316C"/>
              </a:solidFill>
              <a:latin typeface="Calibri"/>
              <a:cs typeface="Calibri"/>
            </a:endParaRPr>
          </a:p>
          <a:p>
            <a:r>
              <a:rPr lang="en-US" sz="2000" b="1" i="1" dirty="0">
                <a:solidFill>
                  <a:srgbClr val="01316C"/>
                </a:solidFill>
                <a:latin typeface="Calibri"/>
                <a:cs typeface="Calibri"/>
              </a:rPr>
              <a:t>Annual Business Survey (US Census Bureau and NSF/NCSES)</a:t>
            </a:r>
          </a:p>
          <a:p>
            <a:pPr marL="285750" indent="-285750">
              <a:buFont typeface="Arial" panose="020B0604020202020204" pitchFamily="34" charset="0"/>
              <a:buChar char="•"/>
            </a:pPr>
            <a:r>
              <a:rPr lang="en-US" sz="2000" dirty="0">
                <a:solidFill>
                  <a:srgbClr val="01316C"/>
                </a:solidFill>
                <a:latin typeface="Calibri"/>
                <a:cs typeface="Calibri"/>
              </a:rPr>
              <a:t>Collects data on R&amp;D, innovation, technology, intellectual property, and business owner characteristics</a:t>
            </a:r>
          </a:p>
          <a:p>
            <a:pPr marL="285750" indent="-285750">
              <a:buFont typeface="Arial" panose="020B0604020202020204" pitchFamily="34" charset="0"/>
              <a:buChar char="•"/>
            </a:pPr>
            <a:r>
              <a:rPr lang="en-US" sz="2000" dirty="0">
                <a:solidFill>
                  <a:srgbClr val="01316C"/>
                </a:solidFill>
                <a:latin typeface="Calibri"/>
                <a:cs typeface="Calibri"/>
              </a:rPr>
              <a:t>Annual; initial year: 2018</a:t>
            </a:r>
          </a:p>
          <a:p>
            <a:pPr marL="285750" indent="-285750">
              <a:buFont typeface="Arial" panose="020B0604020202020204" pitchFamily="34" charset="0"/>
              <a:buChar char="•"/>
            </a:pPr>
            <a:r>
              <a:rPr lang="en-US" sz="2000" dirty="0">
                <a:solidFill>
                  <a:srgbClr val="01316C"/>
                </a:solidFill>
                <a:latin typeface="Calibri"/>
                <a:cs typeface="Calibri"/>
              </a:rPr>
              <a:t>Previously, Business R&amp;D Innovation Survey (BRDIS) launched in  2009</a:t>
            </a:r>
          </a:p>
          <a:p>
            <a:endParaRPr lang="en-US" sz="2000" dirty="0">
              <a:latin typeface="Calibri"/>
              <a:cs typeface="Calibri"/>
            </a:endParaRPr>
          </a:p>
        </p:txBody>
      </p:sp>
      <p:pic>
        <p:nvPicPr>
          <p:cNvPr id="4" name="Picture 3"/>
          <p:cNvPicPr>
            <a:picLocks noChangeAspect="1"/>
          </p:cNvPicPr>
          <p:nvPr/>
        </p:nvPicPr>
        <p:blipFill>
          <a:blip r:embed="rId5"/>
          <a:stretch>
            <a:fillRect/>
          </a:stretch>
        </p:blipFill>
        <p:spPr>
          <a:xfrm>
            <a:off x="5375953" y="3303703"/>
            <a:ext cx="6695716" cy="2547094"/>
          </a:xfrm>
          <a:prstGeom prst="rect">
            <a:avLst/>
          </a:prstGeom>
        </p:spPr>
      </p:pic>
      <p:sp>
        <p:nvSpPr>
          <p:cNvPr id="2" name="TextBox 1">
            <a:extLst>
              <a:ext uri="{FF2B5EF4-FFF2-40B4-BE49-F238E27FC236}">
                <a16:creationId xmlns:a16="http://schemas.microsoft.com/office/drawing/2014/main" id="{1A678FA8-40E2-4843-AE97-BD470BF33A49}"/>
              </a:ext>
            </a:extLst>
          </p:cNvPr>
          <p:cNvSpPr txBox="1"/>
          <p:nvPr/>
        </p:nvSpPr>
        <p:spPr>
          <a:xfrm>
            <a:off x="5334000" y="5891213"/>
            <a:ext cx="3498971" cy="276999"/>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p>
            <a:r>
              <a:rPr lang="en-US" sz="1200">
                <a:solidFill>
                  <a:srgbClr val="01316C"/>
                </a:solidFill>
                <a:latin typeface="ITC Franklin Gothic Std Book"/>
              </a:rPr>
              <a:t>Annual Business Survey (ABS) question on innovation</a:t>
            </a:r>
            <a:endParaRPr lang="en-US" sz="1200"/>
          </a:p>
        </p:txBody>
      </p:sp>
      <p:pic>
        <p:nvPicPr>
          <p:cNvPr id="3" name="Picture 5" descr="Text&#10;&#10;Description automatically generated">
            <a:extLst>
              <a:ext uri="{FF2B5EF4-FFF2-40B4-BE49-F238E27FC236}">
                <a16:creationId xmlns:a16="http://schemas.microsoft.com/office/drawing/2014/main" id="{2C20E6C7-14CC-4365-B91B-E2D72C5EDB36}"/>
              </a:ext>
            </a:extLst>
          </p:cNvPr>
          <p:cNvPicPr>
            <a:picLocks noChangeAspect="1"/>
          </p:cNvPicPr>
          <p:nvPr/>
        </p:nvPicPr>
        <p:blipFill>
          <a:blip r:embed="rId6"/>
          <a:stretch>
            <a:fillRect/>
          </a:stretch>
        </p:blipFill>
        <p:spPr>
          <a:xfrm>
            <a:off x="5356416" y="1744615"/>
            <a:ext cx="6775040" cy="4113028"/>
          </a:xfrm>
          <a:prstGeom prst="rect">
            <a:avLst/>
          </a:prstGeom>
        </p:spPr>
      </p:pic>
    </p:spTree>
    <p:extLst>
      <p:ext uri="{BB962C8B-B14F-4D97-AF65-F5344CB8AC3E}">
        <p14:creationId xmlns:p14="http://schemas.microsoft.com/office/powerpoint/2010/main" val="17290338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04D62CA8-B49F-AD40-9F6F-C93F20C81E27}"/>
              </a:ext>
            </a:extLst>
          </p:cNvPr>
          <p:cNvSpPr>
            <a:spLocks noGrp="1"/>
          </p:cNvSpPr>
          <p:nvPr>
            <p:ph type="title"/>
          </p:nvPr>
        </p:nvSpPr>
        <p:spPr>
          <a:xfrm>
            <a:off x="621174" y="240938"/>
            <a:ext cx="10972800" cy="577769"/>
          </a:xfrm>
        </p:spPr>
        <p:txBody>
          <a:bodyPr/>
          <a:lstStyle/>
          <a:p>
            <a:r>
              <a:rPr lang="en-US" sz="4000"/>
              <a:t>Background and Goals</a:t>
            </a:r>
          </a:p>
        </p:txBody>
      </p:sp>
      <p:sp>
        <p:nvSpPr>
          <p:cNvPr id="5" name="Content Placeholder 4">
            <a:extLst>
              <a:ext uri="{FF2B5EF4-FFF2-40B4-BE49-F238E27FC236}">
                <a16:creationId xmlns:a16="http://schemas.microsoft.com/office/drawing/2014/main" id="{65DED8BA-C11F-BE48-A424-1E4DB7F339BA}"/>
              </a:ext>
            </a:extLst>
          </p:cNvPr>
          <p:cNvSpPr>
            <a:spLocks noGrp="1"/>
          </p:cNvSpPr>
          <p:nvPr>
            <p:ph idx="1"/>
          </p:nvPr>
        </p:nvSpPr>
        <p:spPr>
          <a:xfrm>
            <a:off x="1204610" y="986150"/>
            <a:ext cx="10313869" cy="4422449"/>
          </a:xfrm>
        </p:spPr>
        <p:txBody>
          <a:bodyPr lIns="91440" tIns="45720" rIns="91440" bIns="45720" anchor="t"/>
          <a:lstStyle/>
          <a:p>
            <a:pPr marL="349250" lvl="1" indent="-339725">
              <a:lnSpc>
                <a:spcPct val="150000"/>
              </a:lnSpc>
              <a:buClr>
                <a:schemeClr val="dk2"/>
              </a:buClr>
              <a:buSzPts val="2400"/>
              <a:buFont typeface="Arial" panose="020B0604020202020204" pitchFamily="34" charset="0"/>
              <a:buChar char="•"/>
            </a:pPr>
            <a:r>
              <a:rPr lang="en-US" sz="1800">
                <a:solidFill>
                  <a:srgbClr val="01316C"/>
                </a:solidFill>
                <a:latin typeface="Calibri"/>
                <a:cs typeface="Calibri"/>
              </a:rPr>
              <a:t> Can we use alternative (non-survey) data sources to measure business innovation? </a:t>
            </a:r>
            <a:endParaRPr lang="en-US" sz="1800">
              <a:latin typeface="Calibri"/>
              <a:cs typeface="Calibri"/>
            </a:endParaRPr>
          </a:p>
          <a:p>
            <a:pPr lvl="1">
              <a:lnSpc>
                <a:spcPct val="150000"/>
              </a:lnSpc>
            </a:pPr>
            <a:r>
              <a:rPr lang="en-US" sz="1800">
                <a:solidFill>
                  <a:srgbClr val="01316C"/>
                </a:solidFill>
                <a:latin typeface="Calibri"/>
                <a:cs typeface="Calibri"/>
                <a:sym typeface="Trebuchet MS"/>
              </a:rPr>
              <a:t>While </a:t>
            </a:r>
            <a:r>
              <a:rPr lang="en-US" sz="1800" b="1" i="1">
                <a:solidFill>
                  <a:srgbClr val="01316C"/>
                </a:solidFill>
                <a:latin typeface="Calibri"/>
                <a:cs typeface="Calibri"/>
                <a:sym typeface="Trebuchet MS"/>
              </a:rPr>
              <a:t>ABS</a:t>
            </a:r>
            <a:r>
              <a:rPr lang="en-US" sz="1800">
                <a:solidFill>
                  <a:srgbClr val="01316C"/>
                </a:solidFill>
                <a:latin typeface="Calibri"/>
                <a:cs typeface="Calibri"/>
                <a:sym typeface="Trebuchet MS"/>
              </a:rPr>
              <a:t> measures innovation incidence, i.e., the number of </a:t>
            </a:r>
            <a:r>
              <a:rPr lang="en-US" sz="1800">
                <a:latin typeface="Calibri"/>
                <a:cs typeface="Calibri"/>
              </a:rPr>
              <a:t/>
            </a:r>
            <a:br>
              <a:rPr lang="en-US" sz="1800">
                <a:latin typeface="Calibri"/>
                <a:cs typeface="Calibri"/>
              </a:rPr>
            </a:br>
            <a:r>
              <a:rPr lang="en-US" sz="1800">
                <a:solidFill>
                  <a:srgbClr val="01316C"/>
                </a:solidFill>
                <a:latin typeface="Calibri"/>
                <a:cs typeface="Calibri"/>
                <a:sym typeface="Trebuchet MS"/>
              </a:rPr>
              <a:t>innovating firms, we aim to test the feasibility of developing methods using </a:t>
            </a:r>
            <a:r>
              <a:rPr lang="en-US" sz="1800">
                <a:latin typeface="Calibri"/>
                <a:cs typeface="Calibri"/>
              </a:rPr>
              <a:t/>
            </a:r>
            <a:br>
              <a:rPr lang="en-US" sz="1800">
                <a:latin typeface="Calibri"/>
                <a:cs typeface="Calibri"/>
              </a:rPr>
            </a:br>
            <a:r>
              <a:rPr lang="en-US" sz="1800">
                <a:solidFill>
                  <a:srgbClr val="01316C"/>
                </a:solidFill>
                <a:latin typeface="Calibri"/>
                <a:cs typeface="Calibri"/>
                <a:sym typeface="Trebuchet MS"/>
              </a:rPr>
              <a:t>non-traditional data to obtain richer and complementary innovation measures.</a:t>
            </a:r>
            <a:endParaRPr lang="en-US" sz="1800">
              <a:solidFill>
                <a:srgbClr val="01316C"/>
              </a:solidFill>
              <a:latin typeface="Calibri"/>
              <a:cs typeface="Calibri"/>
            </a:endParaRPr>
          </a:p>
          <a:p>
            <a:pPr>
              <a:lnSpc>
                <a:spcPct val="150000"/>
              </a:lnSpc>
            </a:pPr>
            <a:r>
              <a:rPr lang="en-US" sz="1800">
                <a:solidFill>
                  <a:srgbClr val="01316C"/>
                </a:solidFill>
                <a:latin typeface="Calibri"/>
                <a:cs typeface="Calibri"/>
                <a:sym typeface="Trebuchet MS"/>
              </a:rPr>
              <a:t>We develop </a:t>
            </a:r>
            <a:r>
              <a:rPr lang="en-US" sz="1800" b="1" i="1">
                <a:solidFill>
                  <a:srgbClr val="E46C0A"/>
                </a:solidFill>
                <a:latin typeface="Calibri"/>
                <a:cs typeface="Calibri"/>
              </a:rPr>
              <a:t>natural language processing and machine learning methods</a:t>
            </a:r>
            <a:r>
              <a:rPr lang="en-US" sz="1800">
                <a:solidFill>
                  <a:srgbClr val="01316C"/>
                </a:solidFill>
                <a:latin typeface="Calibri"/>
                <a:cs typeface="Calibri"/>
                <a:sym typeface="Trebuchet MS"/>
              </a:rPr>
              <a:t> using non-survey data to obtain richer and complementary innovation measures.</a:t>
            </a:r>
            <a:endParaRPr lang="en-US" sz="1800">
              <a:solidFill>
                <a:srgbClr val="01316C"/>
              </a:solidFill>
              <a:latin typeface="Calibri"/>
              <a:cs typeface="Calibri"/>
            </a:endParaRPr>
          </a:p>
          <a:p>
            <a:pPr marL="342900" indent="-342900">
              <a:lnSpc>
                <a:spcPct val="150000"/>
              </a:lnSpc>
              <a:buFont typeface="Arial" panose="020B0604020202020204" pitchFamily="34" charset="0"/>
              <a:buChar char="•"/>
            </a:pPr>
            <a:r>
              <a:rPr lang="en-US" sz="1800">
                <a:solidFill>
                  <a:srgbClr val="01316C"/>
                </a:solidFill>
                <a:latin typeface="Calibri"/>
                <a:cs typeface="Calibri"/>
              </a:rPr>
              <a:t>Focus on </a:t>
            </a:r>
            <a:r>
              <a:rPr lang="en-US" sz="1800" b="1" i="1">
                <a:solidFill>
                  <a:srgbClr val="E46C0A"/>
                </a:solidFill>
                <a:latin typeface="Calibri"/>
                <a:cs typeface="Calibri"/>
                <a:sym typeface="Trebuchet MS"/>
              </a:rPr>
              <a:t>opportunity and administrative data</a:t>
            </a:r>
            <a:r>
              <a:rPr lang="en-US" sz="1800">
                <a:solidFill>
                  <a:srgbClr val="01316C"/>
                </a:solidFill>
                <a:latin typeface="Calibri"/>
                <a:cs typeface="Calibri"/>
                <a:sym typeface="Trebuchet MS"/>
              </a:rPr>
              <a:t> (e.g., product announcements, press releases, financial filings).</a:t>
            </a:r>
            <a:endParaRPr lang="en-US" sz="1800">
              <a:solidFill>
                <a:srgbClr val="01316C"/>
              </a:solidFill>
              <a:latin typeface="Calibri"/>
              <a:cs typeface="Calibri"/>
            </a:endParaRPr>
          </a:p>
          <a:p>
            <a:pPr marL="343535">
              <a:lnSpc>
                <a:spcPct val="150000"/>
              </a:lnSpc>
              <a:spcBef>
                <a:spcPts val="938"/>
              </a:spcBef>
              <a:buClr>
                <a:schemeClr val="dk2"/>
              </a:buClr>
              <a:buSzPts val="2400"/>
            </a:pPr>
            <a:r>
              <a:rPr lang="en-US" sz="1800">
                <a:solidFill>
                  <a:schemeClr val="dk2"/>
                </a:solidFill>
                <a:latin typeface="Calibri"/>
                <a:ea typeface="Trebuchet MS"/>
                <a:cs typeface="Calibri"/>
                <a:sym typeface="Trebuchet MS"/>
              </a:rPr>
              <a:t>What </a:t>
            </a:r>
            <a:r>
              <a:rPr lang="en-US" sz="1800" b="1" i="1">
                <a:solidFill>
                  <a:srgbClr val="E46C0A"/>
                </a:solidFill>
                <a:latin typeface="Calibri"/>
                <a:cs typeface="Calibri"/>
                <a:sym typeface="Trebuchet MS"/>
              </a:rPr>
              <a:t>type(s) of innovation</a:t>
            </a:r>
            <a:r>
              <a:rPr lang="en-US" sz="1800">
                <a:solidFill>
                  <a:schemeClr val="dk2"/>
                </a:solidFill>
                <a:latin typeface="Calibri"/>
                <a:cs typeface="Calibri"/>
                <a:sym typeface="Trebuchet MS"/>
              </a:rPr>
              <a:t> or improvement </a:t>
            </a:r>
            <a:r>
              <a:rPr lang="en-US" sz="1800">
                <a:solidFill>
                  <a:schemeClr val="dk2"/>
                </a:solidFill>
                <a:latin typeface="Calibri"/>
                <a:ea typeface="Trebuchet MS"/>
                <a:cs typeface="Calibri"/>
                <a:sym typeface="Trebuchet MS"/>
              </a:rPr>
              <a:t>(i.e., greater efficacy, resource efficiency, reliability and resilience, affordability, convenience and usability) could be captured using opportunity data sources? </a:t>
            </a:r>
            <a:endParaRPr lang="en-US" sz="1800">
              <a:solidFill>
                <a:schemeClr val="dk2"/>
              </a:solidFill>
              <a:latin typeface="Calibri"/>
              <a:ea typeface="Trebuchet MS"/>
              <a:cs typeface="Calibri"/>
            </a:endParaRPr>
          </a:p>
          <a:p>
            <a:pPr marL="343535">
              <a:lnSpc>
                <a:spcPct val="150000"/>
              </a:lnSpc>
              <a:spcBef>
                <a:spcPts val="938"/>
              </a:spcBef>
              <a:buClr>
                <a:schemeClr val="dk2"/>
              </a:buClr>
              <a:buSzPts val="2400"/>
            </a:pPr>
            <a:r>
              <a:rPr lang="en-US" sz="1800">
                <a:solidFill>
                  <a:schemeClr val="dk2"/>
                </a:solidFill>
                <a:latin typeface="Calibri"/>
                <a:ea typeface="Trebuchet MS"/>
                <a:cs typeface="Calibri"/>
                <a:sym typeface="Trebuchet MS"/>
              </a:rPr>
              <a:t>How does it vary across different </a:t>
            </a:r>
            <a:r>
              <a:rPr lang="en-US" sz="1800" b="1" i="1">
                <a:solidFill>
                  <a:srgbClr val="E46C0A"/>
                </a:solidFill>
                <a:latin typeface="Calibri"/>
                <a:cs typeface="Calibri"/>
                <a:sym typeface="Trebuchet MS"/>
              </a:rPr>
              <a:t>companies </a:t>
            </a:r>
            <a:r>
              <a:rPr lang="en-US" sz="1800" b="1" i="1">
                <a:solidFill>
                  <a:srgbClr val="E46C0A"/>
                </a:solidFill>
                <a:latin typeface="Calibri"/>
                <a:ea typeface="Trebuchet MS"/>
                <a:cs typeface="Calibri"/>
                <a:sym typeface="Trebuchet MS"/>
              </a:rPr>
              <a:t>and sectors</a:t>
            </a:r>
            <a:r>
              <a:rPr lang="en-US" sz="1800">
                <a:solidFill>
                  <a:schemeClr val="dk2"/>
                </a:solidFill>
                <a:latin typeface="Calibri"/>
                <a:ea typeface="Trebuchet MS"/>
                <a:cs typeface="Calibri"/>
                <a:sym typeface="Trebuchet MS"/>
              </a:rPr>
              <a:t>?</a:t>
            </a:r>
            <a:endParaRPr lang="en-US" sz="1800">
              <a:solidFill>
                <a:schemeClr val="dk2"/>
              </a:solidFill>
              <a:latin typeface="Calibri"/>
              <a:cs typeface="Calibri"/>
            </a:endParaRPr>
          </a:p>
          <a:p>
            <a:pPr lvl="1">
              <a:lnSpc>
                <a:spcPct val="150000"/>
              </a:lnSpc>
            </a:pPr>
            <a:endParaRPr lang="en-US" sz="1800">
              <a:solidFill>
                <a:srgbClr val="01316C"/>
              </a:solidFill>
              <a:latin typeface="Calibri"/>
              <a:cs typeface="Calibri"/>
            </a:endParaRPr>
          </a:p>
          <a:p>
            <a:pPr marL="460375" indent="-457200">
              <a:lnSpc>
                <a:spcPct val="150000"/>
              </a:lnSpc>
            </a:pPr>
            <a:endParaRPr lang="en-US" sz="1800">
              <a:solidFill>
                <a:srgbClr val="01316C"/>
              </a:solidFill>
              <a:latin typeface="Calibri"/>
              <a:cs typeface="Calibri"/>
            </a:endParaRPr>
          </a:p>
          <a:p>
            <a:pPr lvl="1">
              <a:lnSpc>
                <a:spcPct val="150000"/>
              </a:lnSpc>
            </a:pPr>
            <a:endParaRPr lang="en-US" sz="1800">
              <a:solidFill>
                <a:srgbClr val="01316C"/>
              </a:solidFill>
              <a:latin typeface="Calibri"/>
              <a:cs typeface="Calibri"/>
            </a:endParaRPr>
          </a:p>
        </p:txBody>
      </p:sp>
    </p:spTree>
    <p:extLst>
      <p:ext uri="{BB962C8B-B14F-4D97-AF65-F5344CB8AC3E}">
        <p14:creationId xmlns:p14="http://schemas.microsoft.com/office/powerpoint/2010/main" val="7894781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8AD2B62-49D7-2C45-824D-B1472483A14E}"/>
              </a:ext>
            </a:extLst>
          </p:cNvPr>
          <p:cNvSpPr txBox="1"/>
          <p:nvPr/>
        </p:nvSpPr>
        <p:spPr>
          <a:xfrm>
            <a:off x="645368" y="2127193"/>
            <a:ext cx="5829281" cy="2308324"/>
          </a:xfrm>
          <a:prstGeom prst="rect">
            <a:avLst/>
          </a:prstGeom>
          <a:noFill/>
        </p:spPr>
        <p:txBody>
          <a:bodyPr wrap="square" lIns="91440" tIns="45720" rIns="91440" bIns="45720" rtlCol="0" anchor="t">
            <a:spAutoFit/>
          </a:bodyPr>
          <a:lstStyle/>
          <a:p>
            <a:pPr marL="685800" lvl="1" indent="-285750" defTabSz="457214">
              <a:buFont typeface="Arial" panose="020B0604020202020204" pitchFamily="34" charset="0"/>
              <a:buChar char="•"/>
            </a:pPr>
            <a:r>
              <a:rPr lang="en-US">
                <a:solidFill>
                  <a:srgbClr val="01316C"/>
                </a:solidFill>
                <a:latin typeface="Calibri"/>
                <a:cs typeface="Calibri"/>
              </a:rPr>
              <a:t>English language</a:t>
            </a:r>
            <a:endParaRPr lang="en-US"/>
          </a:p>
          <a:p>
            <a:pPr marL="685800" lvl="1" indent="-285750" defTabSz="457214">
              <a:buFont typeface="Arial" panose="020B0604020202020204" pitchFamily="34" charset="0"/>
              <a:buChar char="•"/>
            </a:pPr>
            <a:r>
              <a:rPr lang="en-US">
                <a:solidFill>
                  <a:srgbClr val="01316C"/>
                </a:solidFill>
                <a:latin typeface="Calibri"/>
                <a:cs typeface="Calibri"/>
              </a:rPr>
              <a:t>Articles between 2013 and 2021</a:t>
            </a:r>
          </a:p>
          <a:p>
            <a:pPr marL="685800" lvl="1" indent="-285750" defTabSz="457214">
              <a:buFont typeface="Arial" panose="020B0604020202020204" pitchFamily="34" charset="0"/>
              <a:buChar char="•"/>
            </a:pPr>
            <a:r>
              <a:rPr lang="en-US">
                <a:solidFill>
                  <a:srgbClr val="01316C"/>
                </a:solidFill>
                <a:latin typeface="Calibri"/>
                <a:cs typeface="Calibri"/>
              </a:rPr>
              <a:t>Region Code USA</a:t>
            </a:r>
          </a:p>
          <a:p>
            <a:pPr marL="685800" lvl="1" indent="-285750" defTabSz="457214">
              <a:buFont typeface="Arial" panose="020B0604020202020204" pitchFamily="34" charset="0"/>
              <a:buChar char="•"/>
            </a:pPr>
            <a:r>
              <a:rPr lang="en-US">
                <a:solidFill>
                  <a:srgbClr val="01316C"/>
                </a:solidFill>
                <a:latin typeface="Calibri"/>
                <a:cs typeface="Calibri"/>
              </a:rPr>
              <a:t>Variables: </a:t>
            </a:r>
            <a:r>
              <a:rPr lang="en-US" err="1">
                <a:solidFill>
                  <a:srgbClr val="01316C"/>
                </a:solidFill>
                <a:latin typeface="Calibri"/>
                <a:cs typeface="Calibri"/>
              </a:rPr>
              <a:t>company_codes</a:t>
            </a:r>
            <a:r>
              <a:rPr lang="en-US">
                <a:solidFill>
                  <a:srgbClr val="01316C"/>
                </a:solidFill>
                <a:latin typeface="Calibri"/>
                <a:cs typeface="Calibri"/>
              </a:rPr>
              <a:t>, </a:t>
            </a:r>
            <a:r>
              <a:rPr lang="en-US" err="1">
                <a:solidFill>
                  <a:srgbClr val="01316C"/>
                </a:solidFill>
                <a:latin typeface="Calibri"/>
                <a:cs typeface="Calibri"/>
              </a:rPr>
              <a:t>subject_codes</a:t>
            </a:r>
            <a:r>
              <a:rPr lang="en-US">
                <a:solidFill>
                  <a:srgbClr val="01316C"/>
                </a:solidFill>
                <a:latin typeface="Calibri"/>
                <a:cs typeface="Calibri"/>
              </a:rPr>
              <a:t>, </a:t>
            </a:r>
            <a:r>
              <a:rPr lang="en-US" err="1">
                <a:solidFill>
                  <a:srgbClr val="01316C"/>
                </a:solidFill>
                <a:latin typeface="Calibri"/>
                <a:cs typeface="Calibri"/>
              </a:rPr>
              <a:t>region_codes</a:t>
            </a:r>
            <a:r>
              <a:rPr lang="en-US">
                <a:solidFill>
                  <a:srgbClr val="01316C"/>
                </a:solidFill>
                <a:latin typeface="Calibri"/>
                <a:cs typeface="Calibri"/>
              </a:rPr>
              <a:t>, </a:t>
            </a:r>
            <a:r>
              <a:rPr lang="en-US" err="1">
                <a:solidFill>
                  <a:srgbClr val="01316C"/>
                </a:solidFill>
                <a:latin typeface="Calibri"/>
                <a:cs typeface="Calibri"/>
              </a:rPr>
              <a:t>word_count</a:t>
            </a:r>
            <a:endParaRPr lang="en-US">
              <a:solidFill>
                <a:srgbClr val="01316C"/>
              </a:solidFill>
              <a:latin typeface="Calibri"/>
              <a:cs typeface="Calibri"/>
            </a:endParaRPr>
          </a:p>
          <a:p>
            <a:pPr marL="685800" lvl="1" indent="-285750" defTabSz="457214">
              <a:buFont typeface="Arial" panose="020B0604020202020204" pitchFamily="34" charset="0"/>
              <a:buChar char="•"/>
            </a:pPr>
            <a:r>
              <a:rPr lang="en-US">
                <a:solidFill>
                  <a:srgbClr val="01316C"/>
                </a:solidFill>
                <a:latin typeface="Calibri"/>
                <a:cs typeface="Calibri"/>
              </a:rPr>
              <a:t>Additional DNA Subject Codes that can be used to further improve data selection, e.g., c22 – New Product/Service</a:t>
            </a:r>
          </a:p>
        </p:txBody>
      </p:sp>
      <p:grpSp>
        <p:nvGrpSpPr>
          <p:cNvPr id="9" name="Group 8">
            <a:extLst>
              <a:ext uri="{FF2B5EF4-FFF2-40B4-BE49-F238E27FC236}">
                <a16:creationId xmlns:a16="http://schemas.microsoft.com/office/drawing/2014/main" id="{5795C22B-7DB9-F241-BCF4-9FF882B00F5E}"/>
              </a:ext>
            </a:extLst>
          </p:cNvPr>
          <p:cNvGrpSpPr/>
          <p:nvPr/>
        </p:nvGrpSpPr>
        <p:grpSpPr>
          <a:xfrm>
            <a:off x="1398935" y="763673"/>
            <a:ext cx="1936200" cy="637011"/>
            <a:chOff x="4222750" y="1065006"/>
            <a:chExt cx="4645025" cy="1318123"/>
          </a:xfrm>
        </p:grpSpPr>
        <p:pic>
          <p:nvPicPr>
            <p:cNvPr id="10" name="Picture 9">
              <a:extLst>
                <a:ext uri="{FF2B5EF4-FFF2-40B4-BE49-F238E27FC236}">
                  <a16:creationId xmlns:a16="http://schemas.microsoft.com/office/drawing/2014/main" id="{9338F32A-E162-D249-A63F-359DC29704EC}"/>
                </a:ext>
              </a:extLst>
            </p:cNvPr>
            <p:cNvPicPr>
              <a:picLocks noChangeAspect="1"/>
            </p:cNvPicPr>
            <p:nvPr/>
          </p:nvPicPr>
          <p:blipFill>
            <a:blip r:embed="rId3"/>
            <a:stretch>
              <a:fillRect/>
            </a:stretch>
          </p:blipFill>
          <p:spPr>
            <a:xfrm>
              <a:off x="4222750" y="1198522"/>
              <a:ext cx="1054100" cy="1054100"/>
            </a:xfrm>
            <a:prstGeom prst="rect">
              <a:avLst/>
            </a:prstGeom>
          </p:spPr>
        </p:pic>
        <p:pic>
          <p:nvPicPr>
            <p:cNvPr id="12" name="Picture 11">
              <a:extLst>
                <a:ext uri="{FF2B5EF4-FFF2-40B4-BE49-F238E27FC236}">
                  <a16:creationId xmlns:a16="http://schemas.microsoft.com/office/drawing/2014/main" id="{F6CC4C6B-887F-BD40-8055-4F4CDF4F2D94}"/>
                </a:ext>
              </a:extLst>
            </p:cNvPr>
            <p:cNvPicPr>
              <a:picLocks noChangeAspect="1"/>
            </p:cNvPicPr>
            <p:nvPr/>
          </p:nvPicPr>
          <p:blipFill rotWithShape="1">
            <a:blip r:embed="rId4"/>
            <a:srcRect l="17708" t="28463" r="16458" b="40917"/>
            <a:stretch/>
          </p:blipFill>
          <p:spPr>
            <a:xfrm>
              <a:off x="5638800" y="1065006"/>
              <a:ext cx="3228975" cy="897144"/>
            </a:xfrm>
            <a:prstGeom prst="rect">
              <a:avLst/>
            </a:prstGeom>
          </p:spPr>
        </p:pic>
        <p:pic>
          <p:nvPicPr>
            <p:cNvPr id="13" name="Picture 12">
              <a:extLst>
                <a:ext uri="{FF2B5EF4-FFF2-40B4-BE49-F238E27FC236}">
                  <a16:creationId xmlns:a16="http://schemas.microsoft.com/office/drawing/2014/main" id="{0B15A528-BE90-7241-8B99-8AD09DB6D92A}"/>
                </a:ext>
              </a:extLst>
            </p:cNvPr>
            <p:cNvPicPr>
              <a:picLocks noChangeAspect="1"/>
            </p:cNvPicPr>
            <p:nvPr/>
          </p:nvPicPr>
          <p:blipFill rotWithShape="1">
            <a:blip r:embed="rId4"/>
            <a:srcRect l="17708" t="57189" r="16458" b="27680"/>
            <a:stretch/>
          </p:blipFill>
          <p:spPr>
            <a:xfrm>
              <a:off x="5657850" y="1973815"/>
              <a:ext cx="2981325" cy="409314"/>
            </a:xfrm>
            <a:prstGeom prst="rect">
              <a:avLst/>
            </a:prstGeom>
          </p:spPr>
        </p:pic>
      </p:grpSp>
      <p:sp>
        <p:nvSpPr>
          <p:cNvPr id="11" name="Title 12">
            <a:extLst>
              <a:ext uri="{FF2B5EF4-FFF2-40B4-BE49-F238E27FC236}">
                <a16:creationId xmlns:a16="http://schemas.microsoft.com/office/drawing/2014/main" id="{F52E10FC-223A-9E4B-9051-CE8E2C53849E}"/>
              </a:ext>
            </a:extLst>
          </p:cNvPr>
          <p:cNvSpPr>
            <a:spLocks noGrp="1"/>
          </p:cNvSpPr>
          <p:nvPr/>
        </p:nvSpPr>
        <p:spPr>
          <a:xfrm>
            <a:off x="434697" y="333969"/>
            <a:ext cx="10972800" cy="577769"/>
          </a:xfrm>
        </p:spPr>
        <p:txBody>
          <a:bodyPr/>
          <a:lstStyle>
            <a:lvl1pPr algn="ctr" defTabSz="914400" rtl="0" eaLnBrk="1" latinLnBrk="0" hangingPunct="1">
              <a:lnSpc>
                <a:spcPct val="90000"/>
              </a:lnSpc>
              <a:spcBef>
                <a:spcPct val="0"/>
              </a:spcBef>
              <a:buNone/>
              <a:defRPr sz="4400" b="1" i="0" kern="1200">
                <a:solidFill>
                  <a:srgbClr val="E46C0A"/>
                </a:solidFill>
                <a:latin typeface="ITC Franklin Gothic Std Book" panose="020B0504030503020204" pitchFamily="34" charset="0"/>
                <a:ea typeface="+mj-ea"/>
                <a:cs typeface="ITC Franklin Gothic Std Book" panose="020B0504030503020204" pitchFamily="34" charset="0"/>
              </a:defRPr>
            </a:lvl1pPr>
          </a:lstStyle>
          <a:p>
            <a:r>
              <a:rPr lang="en-US" sz="4000"/>
              <a:t>Data Sources</a:t>
            </a:r>
          </a:p>
        </p:txBody>
      </p:sp>
      <p:sp>
        <p:nvSpPr>
          <p:cNvPr id="14" name="Text Placeholder 2">
            <a:extLst>
              <a:ext uri="{FF2B5EF4-FFF2-40B4-BE49-F238E27FC236}">
                <a16:creationId xmlns:a16="http://schemas.microsoft.com/office/drawing/2014/main" id="{F4DE7251-60F9-944A-91E8-21343F7BD335}"/>
              </a:ext>
            </a:extLst>
          </p:cNvPr>
          <p:cNvSpPr txBox="1">
            <a:spLocks/>
          </p:cNvSpPr>
          <p:nvPr/>
        </p:nvSpPr>
        <p:spPr>
          <a:xfrm>
            <a:off x="858931" y="1520820"/>
            <a:ext cx="4790660" cy="482219"/>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2000" b="1">
                <a:solidFill>
                  <a:srgbClr val="01316C"/>
                </a:solidFill>
              </a:rPr>
              <a:t>News articles from Dow Jones Data, News, and Analytics (DNA) database</a:t>
            </a:r>
          </a:p>
        </p:txBody>
      </p:sp>
      <p:grpSp>
        <p:nvGrpSpPr>
          <p:cNvPr id="6" name="Group 5">
            <a:extLst>
              <a:ext uri="{FF2B5EF4-FFF2-40B4-BE49-F238E27FC236}">
                <a16:creationId xmlns:a16="http://schemas.microsoft.com/office/drawing/2014/main" id="{181819B4-BE2F-FA42-9859-477BC674B0C9}"/>
              </a:ext>
            </a:extLst>
          </p:cNvPr>
          <p:cNvGrpSpPr/>
          <p:nvPr/>
        </p:nvGrpSpPr>
        <p:grpSpPr>
          <a:xfrm>
            <a:off x="7476050" y="904760"/>
            <a:ext cx="4393606" cy="2717819"/>
            <a:chOff x="7297311" y="1193009"/>
            <a:chExt cx="4393606" cy="2717819"/>
          </a:xfrm>
        </p:grpSpPr>
        <p:grpSp>
          <p:nvGrpSpPr>
            <p:cNvPr id="15" name="Group 14">
              <a:extLst>
                <a:ext uri="{FF2B5EF4-FFF2-40B4-BE49-F238E27FC236}">
                  <a16:creationId xmlns:a16="http://schemas.microsoft.com/office/drawing/2014/main" id="{31EE0B1E-3923-E641-92F1-6B2EE57691A5}"/>
                </a:ext>
              </a:extLst>
            </p:cNvPr>
            <p:cNvGrpSpPr/>
            <p:nvPr/>
          </p:nvGrpSpPr>
          <p:grpSpPr>
            <a:xfrm>
              <a:off x="7297311" y="1236447"/>
              <a:ext cx="4393606" cy="2674381"/>
              <a:chOff x="11653390" y="14612971"/>
              <a:chExt cx="4393606" cy="2674381"/>
            </a:xfrm>
          </p:grpSpPr>
          <p:pic>
            <p:nvPicPr>
              <p:cNvPr id="18" name="Picture 17">
                <a:extLst>
                  <a:ext uri="{FF2B5EF4-FFF2-40B4-BE49-F238E27FC236}">
                    <a16:creationId xmlns:a16="http://schemas.microsoft.com/office/drawing/2014/main" id="{3F284F80-133D-7547-BD45-E5947151790C}"/>
                  </a:ext>
                </a:extLst>
              </p:cNvPr>
              <p:cNvPicPr>
                <a:picLocks noChangeAspect="1"/>
              </p:cNvPicPr>
              <p:nvPr/>
            </p:nvPicPr>
            <p:blipFill>
              <a:blip r:embed="rId5"/>
              <a:stretch>
                <a:fillRect/>
              </a:stretch>
            </p:blipFill>
            <p:spPr>
              <a:xfrm>
                <a:off x="11653390" y="14612971"/>
                <a:ext cx="4393606" cy="2649207"/>
              </a:xfrm>
              <a:prstGeom prst="rect">
                <a:avLst/>
              </a:prstGeom>
            </p:spPr>
          </p:pic>
          <p:sp>
            <p:nvSpPr>
              <p:cNvPr id="19" name="Rectangle 18">
                <a:extLst>
                  <a:ext uri="{FF2B5EF4-FFF2-40B4-BE49-F238E27FC236}">
                    <a16:creationId xmlns:a16="http://schemas.microsoft.com/office/drawing/2014/main" id="{DCC9F585-C596-5843-9DE4-A2B08EE3B973}"/>
                  </a:ext>
                </a:extLst>
              </p:cNvPr>
              <p:cNvSpPr/>
              <p:nvPr/>
            </p:nvSpPr>
            <p:spPr>
              <a:xfrm>
                <a:off x="13768608" y="17031226"/>
                <a:ext cx="950692" cy="2561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789E429E-3C8A-4C4F-BAC3-31C8D7027BEB}"/>
                  </a:ext>
                </a:extLst>
              </p:cNvPr>
              <p:cNvPicPr>
                <a:picLocks noChangeAspect="1"/>
              </p:cNvPicPr>
              <p:nvPr/>
            </p:nvPicPr>
            <p:blipFill>
              <a:blip r:embed="rId6"/>
              <a:stretch>
                <a:fillRect/>
              </a:stretch>
            </p:blipFill>
            <p:spPr>
              <a:xfrm>
                <a:off x="14501587" y="15238693"/>
                <a:ext cx="152400" cy="114300"/>
              </a:xfrm>
              <a:prstGeom prst="rect">
                <a:avLst/>
              </a:prstGeom>
            </p:spPr>
          </p:pic>
          <p:sp>
            <p:nvSpPr>
              <p:cNvPr id="21" name="TextBox 20">
                <a:extLst>
                  <a:ext uri="{FF2B5EF4-FFF2-40B4-BE49-F238E27FC236}">
                    <a16:creationId xmlns:a16="http://schemas.microsoft.com/office/drawing/2014/main" id="{A9C8F1CB-AF6C-294E-A690-63F55F794C27}"/>
                  </a:ext>
                </a:extLst>
              </p:cNvPr>
              <p:cNvSpPr txBox="1"/>
              <p:nvPr/>
            </p:nvSpPr>
            <p:spPr>
              <a:xfrm>
                <a:off x="14618495" y="15177118"/>
                <a:ext cx="1241045" cy="246221"/>
              </a:xfrm>
              <a:prstGeom prst="rect">
                <a:avLst/>
              </a:prstGeom>
              <a:noFill/>
            </p:spPr>
            <p:txBody>
              <a:bodyPr wrap="none" rtlCol="0">
                <a:spAutoFit/>
              </a:bodyPr>
              <a:lstStyle/>
              <a:p>
                <a:r>
                  <a:rPr lang="en-US" sz="1000"/>
                  <a:t>Regulatory Agencies</a:t>
                </a:r>
              </a:p>
            </p:txBody>
          </p:sp>
          <p:pic>
            <p:nvPicPr>
              <p:cNvPr id="22" name="Picture 21">
                <a:extLst>
                  <a:ext uri="{FF2B5EF4-FFF2-40B4-BE49-F238E27FC236}">
                    <a16:creationId xmlns:a16="http://schemas.microsoft.com/office/drawing/2014/main" id="{407B554E-1E0B-0246-B664-0FBF208D3828}"/>
                  </a:ext>
                </a:extLst>
              </p:cNvPr>
              <p:cNvPicPr>
                <a:picLocks noChangeAspect="1"/>
              </p:cNvPicPr>
              <p:nvPr/>
            </p:nvPicPr>
            <p:blipFill>
              <a:blip r:embed="rId7"/>
              <a:stretch>
                <a:fillRect/>
              </a:stretch>
            </p:blipFill>
            <p:spPr>
              <a:xfrm>
                <a:off x="14503887" y="15404703"/>
                <a:ext cx="155448" cy="111034"/>
              </a:xfrm>
              <a:prstGeom prst="rect">
                <a:avLst/>
              </a:prstGeom>
            </p:spPr>
          </p:pic>
          <p:sp>
            <p:nvSpPr>
              <p:cNvPr id="23" name="TextBox 22">
                <a:extLst>
                  <a:ext uri="{FF2B5EF4-FFF2-40B4-BE49-F238E27FC236}">
                    <a16:creationId xmlns:a16="http://schemas.microsoft.com/office/drawing/2014/main" id="{EF3BB987-AD4B-7242-85E3-77F5FD23324C}"/>
                  </a:ext>
                </a:extLst>
              </p:cNvPr>
              <p:cNvSpPr txBox="1"/>
              <p:nvPr/>
            </p:nvSpPr>
            <p:spPr>
              <a:xfrm>
                <a:off x="14618495" y="15352797"/>
                <a:ext cx="761747" cy="246221"/>
              </a:xfrm>
              <a:prstGeom prst="rect">
                <a:avLst/>
              </a:prstGeom>
              <a:noFill/>
            </p:spPr>
            <p:txBody>
              <a:bodyPr wrap="none" rtlCol="0">
                <a:spAutoFit/>
              </a:bodyPr>
              <a:lstStyle/>
              <a:p>
                <a:r>
                  <a:rPr lang="en-US" sz="1000"/>
                  <a:t>Companies</a:t>
                </a:r>
              </a:p>
            </p:txBody>
          </p:sp>
        </p:grpSp>
        <p:sp>
          <p:nvSpPr>
            <p:cNvPr id="2" name="Rectangle 1"/>
            <p:cNvSpPr/>
            <p:nvPr/>
          </p:nvSpPr>
          <p:spPr>
            <a:xfrm>
              <a:off x="7935884" y="1193009"/>
              <a:ext cx="3652058" cy="415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n w="0"/>
                  <a:solidFill>
                    <a:schemeClr val="bg1"/>
                  </a:solidFill>
                  <a:effectLst>
                    <a:outerShdw blurRad="38100" dist="19050" dir="2700000" algn="tl" rotWithShape="0">
                      <a:schemeClr val="dk1">
                        <a:alpha val="40000"/>
                      </a:schemeClr>
                    </a:outerShdw>
                  </a:effectLst>
                </a:rPr>
                <a:t>Pharma Articles by Company (2015)</a:t>
              </a:r>
            </a:p>
          </p:txBody>
        </p:sp>
      </p:grpSp>
      <p:grpSp>
        <p:nvGrpSpPr>
          <p:cNvPr id="7" name="Group 6">
            <a:extLst>
              <a:ext uri="{FF2B5EF4-FFF2-40B4-BE49-F238E27FC236}">
                <a16:creationId xmlns:a16="http://schemas.microsoft.com/office/drawing/2014/main" id="{2F117D4D-684A-114A-9616-B380F99ED702}"/>
              </a:ext>
            </a:extLst>
          </p:cNvPr>
          <p:cNvGrpSpPr/>
          <p:nvPr/>
        </p:nvGrpSpPr>
        <p:grpSpPr>
          <a:xfrm>
            <a:off x="7690457" y="3478918"/>
            <a:ext cx="4901593" cy="3226334"/>
            <a:chOff x="7163961" y="3591950"/>
            <a:chExt cx="4901593" cy="3226334"/>
          </a:xfrm>
        </p:grpSpPr>
        <p:pic>
          <p:nvPicPr>
            <p:cNvPr id="16" name="Picture 15">
              <a:extLst>
                <a:ext uri="{FF2B5EF4-FFF2-40B4-BE49-F238E27FC236}">
                  <a16:creationId xmlns:a16="http://schemas.microsoft.com/office/drawing/2014/main" id="{9BFA928F-5ECF-8345-8C16-536D6BB1F7F5}"/>
                </a:ext>
              </a:extLst>
            </p:cNvPr>
            <p:cNvPicPr>
              <a:picLocks noChangeAspect="1"/>
            </p:cNvPicPr>
            <p:nvPr/>
          </p:nvPicPr>
          <p:blipFill>
            <a:blip r:embed="rId8"/>
            <a:stretch>
              <a:fillRect/>
            </a:stretch>
          </p:blipFill>
          <p:spPr>
            <a:xfrm>
              <a:off x="7163961" y="3752336"/>
              <a:ext cx="4901593" cy="3065948"/>
            </a:xfrm>
            <a:prstGeom prst="rect">
              <a:avLst/>
            </a:prstGeom>
          </p:spPr>
        </p:pic>
        <p:sp>
          <p:nvSpPr>
            <p:cNvPr id="24" name="Rectangle 23"/>
            <p:cNvSpPr/>
            <p:nvPr/>
          </p:nvSpPr>
          <p:spPr>
            <a:xfrm>
              <a:off x="7947228" y="3591950"/>
              <a:ext cx="3435927" cy="415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n w="0"/>
                  <a:solidFill>
                    <a:schemeClr val="bg1"/>
                  </a:solidFill>
                  <a:effectLst>
                    <a:outerShdw blurRad="38100" dist="19050" dir="2700000" algn="tl" rotWithShape="0">
                      <a:schemeClr val="dk1">
                        <a:alpha val="40000"/>
                      </a:schemeClr>
                    </a:outerShdw>
                  </a:effectLst>
                </a:rPr>
                <a:t>Pharma Articles by Publisher (2015)</a:t>
              </a:r>
            </a:p>
          </p:txBody>
        </p:sp>
      </p:grpSp>
      <p:graphicFrame>
        <p:nvGraphicFramePr>
          <p:cNvPr id="4" name="Table 3">
            <a:extLst>
              <a:ext uri="{FF2B5EF4-FFF2-40B4-BE49-F238E27FC236}">
                <a16:creationId xmlns:a16="http://schemas.microsoft.com/office/drawing/2014/main" id="{EB73C029-6CC7-D64B-99CE-0DE3F8960FB1}"/>
              </a:ext>
            </a:extLst>
          </p:cNvPr>
          <p:cNvGraphicFramePr>
            <a:graphicFrameLocks noGrp="1"/>
          </p:cNvGraphicFramePr>
          <p:nvPr>
            <p:extLst>
              <p:ext uri="{D42A27DB-BD31-4B8C-83A1-F6EECF244321}">
                <p14:modId xmlns:p14="http://schemas.microsoft.com/office/powerpoint/2010/main" val="2193818032"/>
              </p:ext>
            </p:extLst>
          </p:nvPr>
        </p:nvGraphicFramePr>
        <p:xfrm>
          <a:off x="903486" y="4527568"/>
          <a:ext cx="6348778" cy="2604222"/>
        </p:xfrm>
        <a:graphic>
          <a:graphicData uri="http://schemas.openxmlformats.org/drawingml/2006/table">
            <a:tbl>
              <a:tblPr firstRow="1" bandRow="1">
                <a:tableStyleId>{5C22544A-7EE6-4342-B048-85BDC9FD1C3A}</a:tableStyleId>
              </a:tblPr>
              <a:tblGrid>
                <a:gridCol w="4305300">
                  <a:extLst>
                    <a:ext uri="{9D8B030D-6E8A-4147-A177-3AD203B41FA5}">
                      <a16:colId xmlns:a16="http://schemas.microsoft.com/office/drawing/2014/main" val="75742639"/>
                    </a:ext>
                  </a:extLst>
                </a:gridCol>
                <a:gridCol w="2043478">
                  <a:extLst>
                    <a:ext uri="{9D8B030D-6E8A-4147-A177-3AD203B41FA5}">
                      <a16:colId xmlns:a16="http://schemas.microsoft.com/office/drawing/2014/main" val="361378951"/>
                    </a:ext>
                  </a:extLst>
                </a:gridCol>
              </a:tblGrid>
              <a:tr h="371475">
                <a:tc>
                  <a:txBody>
                    <a:bodyPr/>
                    <a:lstStyle/>
                    <a:p>
                      <a:r>
                        <a:rPr lang="en-US"/>
                        <a:t>Sector</a:t>
                      </a:r>
                    </a:p>
                  </a:txBody>
                  <a:tcPr/>
                </a:tc>
                <a:tc>
                  <a:txBody>
                    <a:bodyPr/>
                    <a:lstStyle/>
                    <a:p>
                      <a:r>
                        <a:rPr lang="en-US"/>
                        <a:t>Number of articles</a:t>
                      </a:r>
                    </a:p>
                  </a:txBody>
                  <a:tcPr/>
                </a:tc>
                <a:extLst>
                  <a:ext uri="{0D108BD9-81ED-4DB2-BD59-A6C34878D82A}">
                    <a16:rowId xmlns:a16="http://schemas.microsoft.com/office/drawing/2014/main" val="3811862810"/>
                  </a:ext>
                </a:extLst>
              </a:tr>
              <a:tr h="370840">
                <a:tc>
                  <a:txBody>
                    <a:bodyPr/>
                    <a:lstStyle/>
                    <a:p>
                      <a:pPr marL="0" marR="0" lvl="0" indent="0" algn="l" rtl="0" eaLnBrk="1" fontAlgn="auto" latinLnBrk="0" hangingPunct="1">
                        <a:lnSpc>
                          <a:spcPct val="100000"/>
                        </a:lnSpc>
                        <a:spcBef>
                          <a:spcPts val="0"/>
                        </a:spcBef>
                        <a:spcAft>
                          <a:spcPts val="0"/>
                        </a:spcAft>
                        <a:buClrTx/>
                        <a:buSzTx/>
                        <a:buFontTx/>
                        <a:buNone/>
                      </a:pPr>
                      <a:r>
                        <a:rPr lang="en-US" sz="1600" kern="1200">
                          <a:solidFill>
                            <a:srgbClr val="01316C"/>
                          </a:solidFill>
                          <a:latin typeface="ITC Franklin Gothic Std Book"/>
                          <a:ea typeface="+mn-ea"/>
                          <a:cs typeface="+mn-cs"/>
                        </a:rPr>
                        <a:t>Pharmaceutical</a:t>
                      </a:r>
                      <a:r>
                        <a:rPr lang="en-US" sz="1600">
                          <a:solidFill>
                            <a:srgbClr val="01316C"/>
                          </a:solidFill>
                          <a:latin typeface="ITC Franklin Gothic Std Book"/>
                        </a:rPr>
                        <a:t> and Medicine Manufacturing </a:t>
                      </a:r>
                      <a:br>
                        <a:rPr lang="en-US" sz="1600">
                          <a:solidFill>
                            <a:srgbClr val="01316C"/>
                          </a:solidFill>
                          <a:latin typeface="ITC Franklin Gothic Std Book"/>
                        </a:rPr>
                      </a:br>
                      <a:r>
                        <a:rPr lang="en-US" sz="1600">
                          <a:solidFill>
                            <a:srgbClr val="01316C"/>
                          </a:solidFill>
                          <a:latin typeface="ITC Franklin Gothic Std Book"/>
                        </a:rPr>
                        <a:t>(NAICS 3254)</a:t>
                      </a:r>
                    </a:p>
                  </a:txBody>
                  <a:tcPr/>
                </a:tc>
                <a:tc>
                  <a:txBody>
                    <a:bodyPr/>
                    <a:lstStyle/>
                    <a:p>
                      <a:r>
                        <a:rPr lang="en-US" sz="1600" kern="1200">
                          <a:solidFill>
                            <a:srgbClr val="01316C"/>
                          </a:solidFill>
                          <a:latin typeface="ITC Franklin Gothic Std Book"/>
                          <a:ea typeface="+mn-ea"/>
                          <a:cs typeface="+mn-cs"/>
                        </a:rPr>
                        <a:t>1.8 M (2013 - 2018)</a:t>
                      </a:r>
                      <a:endParaRPr lang="en-US" sz="1600" kern="1200">
                        <a:solidFill>
                          <a:srgbClr val="01316C"/>
                        </a:solidFill>
                        <a:latin typeface="ITC Franklin Gothic Std Book" panose="020B0504030503020204" pitchFamily="34" charset="0"/>
                        <a:ea typeface="+mn-ea"/>
                        <a:cs typeface="+mn-cs"/>
                      </a:endParaRPr>
                    </a:p>
                  </a:txBody>
                  <a:tcPr/>
                </a:tc>
                <a:extLst>
                  <a:ext uri="{0D108BD9-81ED-4DB2-BD59-A6C34878D82A}">
                    <a16:rowId xmlns:a16="http://schemas.microsoft.com/office/drawing/2014/main" val="2243562811"/>
                  </a:ext>
                </a:extLst>
              </a:tr>
              <a:tr h="370840">
                <a:tc>
                  <a:txBody>
                    <a:bodyPr/>
                    <a:lstStyle/>
                    <a:p>
                      <a:pPr marL="0" marR="0" lvl="0" indent="0" algn="l" rtl="0" eaLnBrk="1" fontAlgn="auto" latinLnBrk="0" hangingPunct="1">
                        <a:lnSpc>
                          <a:spcPct val="100000"/>
                        </a:lnSpc>
                        <a:spcBef>
                          <a:spcPts val="0"/>
                        </a:spcBef>
                        <a:spcAft>
                          <a:spcPts val="0"/>
                        </a:spcAft>
                        <a:buClrTx/>
                        <a:buSzTx/>
                        <a:buFontTx/>
                        <a:buNone/>
                      </a:pPr>
                      <a:r>
                        <a:rPr lang="en-US" sz="1600">
                          <a:solidFill>
                            <a:srgbClr val="01316C"/>
                          </a:solidFill>
                          <a:latin typeface="ITC Franklin Gothic Std Book"/>
                        </a:rPr>
                        <a:t>Food Processing &amp; Beverage Manufacturing Sectors (NAICS 311 &amp; 3121)</a:t>
                      </a:r>
                    </a:p>
                  </a:txBody>
                  <a:tcPr/>
                </a:tc>
                <a:tc>
                  <a:txBody>
                    <a:bodyPr/>
                    <a:lstStyle/>
                    <a:p>
                      <a:r>
                        <a:rPr lang="en-US" sz="1600" kern="1200">
                          <a:solidFill>
                            <a:srgbClr val="01316C"/>
                          </a:solidFill>
                          <a:latin typeface="ITC Franklin Gothic Std Book"/>
                          <a:ea typeface="+mn-ea"/>
                          <a:cs typeface="+mn-cs"/>
                        </a:rPr>
                        <a:t>600 K</a:t>
                      </a:r>
                      <a:r>
                        <a:rPr lang="en-US" sz="1600" b="0" i="0" u="none" strike="noStrike" kern="1200" noProof="0">
                          <a:solidFill>
                            <a:srgbClr val="01316C"/>
                          </a:solidFill>
                        </a:rPr>
                        <a:t> (2013 - 2021)</a:t>
                      </a:r>
                      <a:endParaRPr lang="en-US" sz="1600" b="0" i="0" u="none" strike="noStrike" kern="1200" noProof="0"/>
                    </a:p>
                    <a:p>
                      <a:pPr lvl="0">
                        <a:buNone/>
                      </a:pPr>
                      <a:endParaRPr lang="en-US" sz="1600" kern="1200">
                        <a:solidFill>
                          <a:srgbClr val="01316C"/>
                        </a:solidFill>
                        <a:latin typeface="ITC Franklin Gothic Std Book"/>
                        <a:ea typeface="+mn-ea"/>
                        <a:cs typeface="+mn-cs"/>
                      </a:endParaRPr>
                    </a:p>
                  </a:txBody>
                  <a:tcPr/>
                </a:tc>
                <a:extLst>
                  <a:ext uri="{0D108BD9-81ED-4DB2-BD59-A6C34878D82A}">
                    <a16:rowId xmlns:a16="http://schemas.microsoft.com/office/drawing/2014/main" val="2119492622"/>
                  </a:ext>
                </a:extLst>
              </a:tr>
              <a:tr h="5868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a:solidFill>
                            <a:srgbClr val="01316C"/>
                          </a:solidFill>
                          <a:latin typeface="ITC Franklin Gothic Std Book"/>
                        </a:rPr>
                        <a:t>Computer Systems Design and Related Services (NAICS 5415)</a:t>
                      </a:r>
                      <a:endParaRPr lang="en-US" sz="1600">
                        <a:solidFill>
                          <a:srgbClr val="01316C"/>
                        </a:solidFill>
                        <a:latin typeface="ITC Franklin Gothic Std Book"/>
                        <a:sym typeface="ITC Franklin Gothic Std"/>
                      </a:endParaRPr>
                    </a:p>
                  </a:txBody>
                  <a:tcPr/>
                </a:tc>
                <a:tc>
                  <a:txBody>
                    <a:bodyPr/>
                    <a:lstStyle/>
                    <a:p>
                      <a:r>
                        <a:rPr lang="en-US" sz="1600" kern="1200">
                          <a:solidFill>
                            <a:srgbClr val="01316C"/>
                          </a:solidFill>
                          <a:latin typeface="ITC Franklin Gothic Std Book"/>
                          <a:ea typeface="+mn-ea"/>
                          <a:cs typeface="+mn-cs"/>
                        </a:rPr>
                        <a:t>1.2 M </a:t>
                      </a:r>
                      <a:r>
                        <a:rPr lang="en-US" sz="1600" b="0" i="0" u="none" strike="noStrike" kern="1200" noProof="0">
                          <a:solidFill>
                            <a:srgbClr val="01316C"/>
                          </a:solidFill>
                        </a:rPr>
                        <a:t> (2013 - 2021)</a:t>
                      </a:r>
                      <a:endParaRPr lang="en-US" sz="1600" b="0" i="0" u="none" strike="noStrike" kern="1200" noProof="0"/>
                    </a:p>
                    <a:p>
                      <a:pPr lvl="0">
                        <a:buNone/>
                      </a:pPr>
                      <a:endParaRPr lang="en-US" sz="1600" kern="1200">
                        <a:solidFill>
                          <a:srgbClr val="01316C"/>
                        </a:solidFill>
                        <a:latin typeface="ITC Franklin Gothic Std Book"/>
                        <a:ea typeface="+mn-ea"/>
                        <a:cs typeface="+mn-cs"/>
                      </a:endParaRPr>
                    </a:p>
                  </a:txBody>
                  <a:tcPr/>
                </a:tc>
                <a:extLst>
                  <a:ext uri="{0D108BD9-81ED-4DB2-BD59-A6C34878D82A}">
                    <a16:rowId xmlns:a16="http://schemas.microsoft.com/office/drawing/2014/main" val="2674779972"/>
                  </a:ext>
                </a:extLst>
              </a:tr>
            </a:tbl>
          </a:graphicData>
        </a:graphic>
      </p:graphicFrame>
      <p:sp>
        <p:nvSpPr>
          <p:cNvPr id="25" name="Text Placeholder 2">
            <a:extLst>
              <a:ext uri="{FF2B5EF4-FFF2-40B4-BE49-F238E27FC236}">
                <a16:creationId xmlns:a16="http://schemas.microsoft.com/office/drawing/2014/main" id="{E63AE70B-5869-1543-AF85-BC5A2A0DA3A9}"/>
              </a:ext>
            </a:extLst>
          </p:cNvPr>
          <p:cNvSpPr txBox="1">
            <a:spLocks/>
          </p:cNvSpPr>
          <p:nvPr/>
        </p:nvSpPr>
        <p:spPr>
          <a:xfrm rot="-5400000">
            <a:off x="-752554" y="4870967"/>
            <a:ext cx="3029255" cy="53188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800" b="1" i="1">
                <a:solidFill>
                  <a:srgbClr val="E46C0A"/>
                </a:solidFill>
                <a:latin typeface="Calibri"/>
                <a:cs typeface="Calibri"/>
              </a:rPr>
              <a:t>Data Obtained</a:t>
            </a:r>
            <a:endParaRPr lang="en-US" sz="1800" b="1">
              <a:solidFill>
                <a:srgbClr val="C00000"/>
              </a:solidFill>
              <a:latin typeface="ITC Franklin Gothic Std Book" panose="020B0504030503020204" pitchFamily="34" charset="0"/>
            </a:endParaRPr>
          </a:p>
        </p:txBody>
      </p:sp>
    </p:spTree>
    <p:extLst>
      <p:ext uri="{BB962C8B-B14F-4D97-AF65-F5344CB8AC3E}">
        <p14:creationId xmlns:p14="http://schemas.microsoft.com/office/powerpoint/2010/main" val="3615580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Challenges to tackle during the Summer</a:t>
            </a:r>
            <a:endParaRPr lang="en-US" dirty="0"/>
          </a:p>
        </p:txBody>
      </p:sp>
      <p:sp>
        <p:nvSpPr>
          <p:cNvPr id="3" name="TextBox 2"/>
          <p:cNvSpPr txBox="1"/>
          <p:nvPr/>
        </p:nvSpPr>
        <p:spPr>
          <a:xfrm>
            <a:off x="627270" y="1254539"/>
            <a:ext cx="11374782" cy="5262979"/>
          </a:xfrm>
          <a:prstGeom prst="rect">
            <a:avLst/>
          </a:prstGeom>
          <a:noFill/>
        </p:spPr>
        <p:txBody>
          <a:bodyPr wrap="square" rtlCol="0">
            <a:spAutoFit/>
          </a:bodyPr>
          <a:lstStyle/>
          <a:p>
            <a:pPr marL="342900" indent="-342900" algn="l">
              <a:buFont typeface="Arial" panose="020B0604020202020204" pitchFamily="34" charset="0"/>
              <a:buChar char="•"/>
            </a:pPr>
            <a:r>
              <a:rPr lang="en-US" sz="2400" b="1" dirty="0" smtClean="0">
                <a:solidFill>
                  <a:srgbClr val="01316C"/>
                </a:solidFill>
                <a:latin typeface="ITC Franklin Gothic Std Book" panose="020B0504030503020204" pitchFamily="34" charset="0"/>
              </a:rPr>
              <a:t>Data Acquisition </a:t>
            </a:r>
            <a:r>
              <a:rPr lang="en-US" sz="2400" dirty="0" smtClean="0">
                <a:solidFill>
                  <a:srgbClr val="01316C"/>
                </a:solidFill>
                <a:latin typeface="ITC Franklin Gothic Std Book" panose="020B0504030503020204" pitchFamily="34" charset="0"/>
              </a:rPr>
              <a:t>is currently not the most sustainable, We’ve been able to use clean data sets from DNA to build models, but going forward we need to build open source tools to acquire news articles.</a:t>
            </a:r>
          </a:p>
          <a:p>
            <a:pPr marL="800100" lvl="1" indent="-342900">
              <a:buFont typeface="Arial" panose="020B0604020202020204" pitchFamily="34" charset="0"/>
              <a:buChar char="•"/>
            </a:pPr>
            <a:r>
              <a:rPr lang="en-US" sz="2400" dirty="0" smtClean="0">
                <a:solidFill>
                  <a:srgbClr val="01316C"/>
                </a:solidFill>
                <a:latin typeface="ITC Franklin Gothic Std Book" panose="020B0504030503020204" pitchFamily="34" charset="0"/>
              </a:rPr>
              <a:t>Can we use the models and data sets we currently have to inform our search for relevant news articles on the internet? </a:t>
            </a:r>
            <a:r>
              <a:rPr lang="en-US" sz="2400" dirty="0" smtClean="0">
                <a:solidFill>
                  <a:srgbClr val="01316C"/>
                </a:solidFill>
                <a:latin typeface="ITC Franklin Gothic Std Book" panose="020B0504030503020204" pitchFamily="34" charset="0"/>
              </a:rPr>
              <a:t>Can we use information on keywords, publishers and other metadata to build better tools for Data Acquisition, that can be used by us and other research teams who would want to apply similar methods that we’ve developed?</a:t>
            </a:r>
          </a:p>
          <a:p>
            <a:pPr marL="342900" indent="-342900">
              <a:buFont typeface="Arial" panose="020B0604020202020204" pitchFamily="34" charset="0"/>
              <a:buChar char="•"/>
            </a:pPr>
            <a:r>
              <a:rPr lang="en-US" sz="2400" b="1" dirty="0" smtClean="0">
                <a:solidFill>
                  <a:srgbClr val="01316C"/>
                </a:solidFill>
                <a:latin typeface="ITC Franklin Gothic Std Book" panose="020B0504030503020204" pitchFamily="34" charset="0"/>
              </a:rPr>
              <a:t>SEC Data </a:t>
            </a:r>
            <a:r>
              <a:rPr lang="en-US" sz="2400" dirty="0" smtClean="0">
                <a:solidFill>
                  <a:srgbClr val="01316C"/>
                </a:solidFill>
                <a:latin typeface="ITC Franklin Gothic Std Book" panose="020B0504030503020204" pitchFamily="34" charset="0"/>
              </a:rPr>
              <a:t>is another data source that we have been working with, and processing the SEC filings is a challenge since the websites that store and publish these filings have recently changed formats. Building a tool to extract and process SEC filings would give us a second clean data set to work with.</a:t>
            </a:r>
            <a:endParaRPr lang="en-US" sz="2400" b="1" dirty="0" smtClean="0">
              <a:solidFill>
                <a:srgbClr val="01316C"/>
              </a:solidFill>
              <a:latin typeface="ITC Franklin Gothic Std Book" panose="020B0504030503020204" pitchFamily="34" charset="0"/>
            </a:endParaRPr>
          </a:p>
        </p:txBody>
      </p:sp>
    </p:spTree>
    <p:extLst>
      <p:ext uri="{BB962C8B-B14F-4D97-AF65-F5344CB8AC3E}">
        <p14:creationId xmlns:p14="http://schemas.microsoft.com/office/powerpoint/2010/main" val="33316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smtClean="0"/>
              <a:t>Proposed Schedule</a:t>
            </a:r>
            <a:endParaRPr lang="en-US" dirty="0"/>
          </a:p>
        </p:txBody>
      </p:sp>
      <p:sp>
        <p:nvSpPr>
          <p:cNvPr id="3" name="TextBox 2"/>
          <p:cNvSpPr txBox="1"/>
          <p:nvPr/>
        </p:nvSpPr>
        <p:spPr>
          <a:xfrm>
            <a:off x="485913" y="1079500"/>
            <a:ext cx="11582399" cy="5262979"/>
          </a:xfrm>
          <a:prstGeom prst="rect">
            <a:avLst/>
          </a:prstGeom>
          <a:noFill/>
        </p:spPr>
        <p:txBody>
          <a:bodyPr wrap="square" rtlCol="0">
            <a:spAutoFit/>
          </a:bodyPr>
          <a:lstStyle/>
          <a:p>
            <a:pPr marL="342900" indent="-342900" algn="l">
              <a:buFont typeface="Arial" panose="020B0604020202020204" pitchFamily="34" charset="0"/>
              <a:buChar char="•"/>
            </a:pPr>
            <a:r>
              <a:rPr lang="en-US" sz="2400" dirty="0" smtClean="0">
                <a:solidFill>
                  <a:srgbClr val="01316C"/>
                </a:solidFill>
                <a:latin typeface="ITC Franklin Gothic Std Book" panose="020B0504030503020204" pitchFamily="34" charset="0"/>
              </a:rPr>
              <a:t>Week 1: Setup of Workspace and Exploration of existing approaches</a:t>
            </a:r>
          </a:p>
          <a:p>
            <a:pPr marL="342900" indent="-342900" algn="l">
              <a:buFont typeface="Arial" panose="020B0604020202020204" pitchFamily="34" charset="0"/>
              <a:buChar char="•"/>
            </a:pPr>
            <a:r>
              <a:rPr lang="en-US" sz="2400" dirty="0" smtClean="0">
                <a:solidFill>
                  <a:srgbClr val="01316C"/>
                </a:solidFill>
                <a:latin typeface="ITC Franklin Gothic Std Book" panose="020B0504030503020204" pitchFamily="34" charset="0"/>
              </a:rPr>
              <a:t>Week 2-4: Initial Sprint, building a minimum viable product</a:t>
            </a:r>
          </a:p>
          <a:p>
            <a:pPr marL="342900" indent="-342900" algn="l">
              <a:buFont typeface="Arial" panose="020B0604020202020204" pitchFamily="34" charset="0"/>
              <a:buChar char="•"/>
            </a:pPr>
            <a:r>
              <a:rPr lang="en-US" sz="2400" dirty="0" smtClean="0">
                <a:solidFill>
                  <a:srgbClr val="01316C"/>
                </a:solidFill>
                <a:latin typeface="ITC Franklin Gothic Std Book" panose="020B0504030503020204" pitchFamily="34" charset="0"/>
              </a:rPr>
              <a:t>Week 5: Reflection, Identifying shortcomings and proposing solutions</a:t>
            </a:r>
            <a:br>
              <a:rPr lang="en-US" sz="2400" dirty="0" smtClean="0">
                <a:solidFill>
                  <a:srgbClr val="01316C"/>
                </a:solidFill>
                <a:latin typeface="ITC Franklin Gothic Std Book" panose="020B0504030503020204" pitchFamily="34" charset="0"/>
              </a:rPr>
            </a:br>
            <a:r>
              <a:rPr lang="en-US" sz="2400" dirty="0" smtClean="0">
                <a:solidFill>
                  <a:srgbClr val="01316C"/>
                </a:solidFill>
                <a:latin typeface="ITC Franklin Gothic Std Book" panose="020B0504030503020204" pitchFamily="34" charset="0"/>
              </a:rPr>
              <a:t>(Also prep for midterm presentation)</a:t>
            </a:r>
          </a:p>
          <a:p>
            <a:pPr marL="342900" indent="-342900" algn="l">
              <a:buFont typeface="Arial" panose="020B0604020202020204" pitchFamily="34" charset="0"/>
              <a:buChar char="•"/>
            </a:pPr>
            <a:r>
              <a:rPr lang="en-US" sz="2400" dirty="0" smtClean="0">
                <a:solidFill>
                  <a:srgbClr val="01316C"/>
                </a:solidFill>
                <a:latin typeface="ITC Franklin Gothic Std Book" panose="020B0504030503020204" pitchFamily="34" charset="0"/>
              </a:rPr>
              <a:t>Week 6-8: Final Sprint, refinements and bug fixes</a:t>
            </a:r>
          </a:p>
          <a:p>
            <a:pPr marL="342900" indent="-342900" algn="l">
              <a:buFont typeface="Arial" panose="020B0604020202020204" pitchFamily="34" charset="0"/>
              <a:buChar char="•"/>
            </a:pPr>
            <a:r>
              <a:rPr lang="en-US" sz="2400" dirty="0" smtClean="0">
                <a:solidFill>
                  <a:srgbClr val="01316C"/>
                </a:solidFill>
                <a:latin typeface="ITC Franklin Gothic Std Book" panose="020B0504030503020204" pitchFamily="34" charset="0"/>
              </a:rPr>
              <a:t>Week 9: Reports and Publishing packages, if any.</a:t>
            </a:r>
            <a:br>
              <a:rPr lang="en-US" sz="2400" dirty="0" smtClean="0">
                <a:solidFill>
                  <a:srgbClr val="01316C"/>
                </a:solidFill>
                <a:latin typeface="ITC Franklin Gothic Std Book" panose="020B0504030503020204" pitchFamily="34" charset="0"/>
              </a:rPr>
            </a:br>
            <a:endParaRPr lang="en-US" sz="2400" dirty="0" smtClean="0">
              <a:solidFill>
                <a:srgbClr val="01316C"/>
              </a:solidFill>
              <a:latin typeface="ITC Franklin Gothic Std Book" panose="020B0504030503020204" pitchFamily="34" charset="0"/>
            </a:endParaRPr>
          </a:p>
          <a:p>
            <a:pPr marL="800100" lvl="1" indent="-342900">
              <a:buFont typeface="Courier New" panose="02070309020205020404" pitchFamily="49" charset="0"/>
              <a:buChar char="o"/>
            </a:pPr>
            <a:r>
              <a:rPr lang="en-US" sz="2400" dirty="0" smtClean="0">
                <a:solidFill>
                  <a:srgbClr val="01316C"/>
                </a:solidFill>
                <a:latin typeface="ITC Franklin Gothic Std Book" panose="020B0504030503020204" pitchFamily="34" charset="0"/>
              </a:rPr>
              <a:t>Documentation is a constant process</a:t>
            </a:r>
          </a:p>
          <a:p>
            <a:pPr marL="800100" lvl="1" indent="-342900">
              <a:buFont typeface="Courier New" panose="02070309020205020404" pitchFamily="49" charset="0"/>
              <a:buChar char="o"/>
            </a:pPr>
            <a:r>
              <a:rPr lang="en-US" sz="2400" dirty="0" smtClean="0">
                <a:solidFill>
                  <a:srgbClr val="01316C"/>
                </a:solidFill>
                <a:latin typeface="ITC Franklin Gothic Std Book" panose="020B0504030503020204" pitchFamily="34" charset="0"/>
              </a:rPr>
              <a:t>Use </a:t>
            </a:r>
            <a:r>
              <a:rPr lang="en-US" sz="2400" dirty="0" err="1" smtClean="0">
                <a:solidFill>
                  <a:srgbClr val="01316C"/>
                </a:solidFill>
                <a:latin typeface="ITC Franklin Gothic Std Book" panose="020B0504030503020204" pitchFamily="34" charset="0"/>
              </a:rPr>
              <a:t>Git</a:t>
            </a:r>
            <a:endParaRPr lang="en-US" sz="2400" dirty="0" smtClean="0">
              <a:solidFill>
                <a:srgbClr val="01316C"/>
              </a:solidFill>
              <a:latin typeface="ITC Franklin Gothic Std Book" panose="020B0504030503020204" pitchFamily="34" charset="0"/>
            </a:endParaRPr>
          </a:p>
          <a:p>
            <a:pPr marL="800100" lvl="1" indent="-342900">
              <a:buFont typeface="Courier New" panose="02070309020205020404" pitchFamily="49" charset="0"/>
              <a:buChar char="o"/>
            </a:pPr>
            <a:r>
              <a:rPr lang="en-US" sz="2400" dirty="0" smtClean="0">
                <a:solidFill>
                  <a:srgbClr val="01316C"/>
                </a:solidFill>
                <a:latin typeface="ITC Franklin Gothic Std Book" panose="020B0504030503020204" pitchFamily="34" charset="0"/>
              </a:rPr>
              <a:t>Would prefer Python, as some of the BERT ML approaches don’t have R implementations yet.</a:t>
            </a:r>
          </a:p>
          <a:p>
            <a:pPr marL="800100" lvl="1" indent="-342900">
              <a:buFont typeface="Courier New" panose="02070309020205020404" pitchFamily="49" charset="0"/>
              <a:buChar char="o"/>
            </a:pPr>
            <a:r>
              <a:rPr lang="en-US" sz="2400" dirty="0" smtClean="0">
                <a:solidFill>
                  <a:srgbClr val="01316C"/>
                </a:solidFill>
                <a:latin typeface="ITC Franklin Gothic Std Book" panose="020B0504030503020204" pitchFamily="34" charset="0"/>
              </a:rPr>
              <a:t>Things you will learn: </a:t>
            </a:r>
            <a:r>
              <a:rPr lang="en-US" sz="2400" dirty="0" err="1" smtClean="0">
                <a:solidFill>
                  <a:srgbClr val="01316C"/>
                </a:solidFill>
                <a:latin typeface="ITC Franklin Gothic Std Book" panose="020B0504030503020204" pitchFamily="34" charset="0"/>
              </a:rPr>
              <a:t>Webscraping</a:t>
            </a:r>
            <a:r>
              <a:rPr lang="en-US" sz="2400" dirty="0" smtClean="0">
                <a:solidFill>
                  <a:srgbClr val="01316C"/>
                </a:solidFill>
                <a:latin typeface="ITC Franklin Gothic Std Book" panose="020B0504030503020204" pitchFamily="34" charset="0"/>
              </a:rPr>
              <a:t>, Text Data processing and Analysis, Language Models</a:t>
            </a:r>
            <a:br>
              <a:rPr lang="en-US" sz="2400" dirty="0" smtClean="0">
                <a:solidFill>
                  <a:srgbClr val="01316C"/>
                </a:solidFill>
                <a:latin typeface="ITC Franklin Gothic Std Book" panose="020B0504030503020204" pitchFamily="34" charset="0"/>
              </a:rPr>
            </a:br>
            <a:r>
              <a:rPr lang="en-US" sz="2400" dirty="0" smtClean="0">
                <a:solidFill>
                  <a:srgbClr val="01316C"/>
                </a:solidFill>
                <a:latin typeface="ITC Franklin Gothic Std Book" panose="020B0504030503020204" pitchFamily="34" charset="0"/>
              </a:rPr>
              <a:t>   </a:t>
            </a:r>
            <a:endParaRPr lang="en-US" sz="2400" dirty="0" smtClean="0">
              <a:solidFill>
                <a:srgbClr val="01316C"/>
              </a:solidFill>
              <a:latin typeface="ITC Franklin Gothic Std Book" panose="020B0504030503020204" pitchFamily="34" charset="0"/>
            </a:endParaRPr>
          </a:p>
        </p:txBody>
      </p:sp>
    </p:spTree>
    <p:extLst>
      <p:ext uri="{BB962C8B-B14F-4D97-AF65-F5344CB8AC3E}">
        <p14:creationId xmlns:p14="http://schemas.microsoft.com/office/powerpoint/2010/main" val="4005745229"/>
      </p:ext>
    </p:extLst>
  </p:cSld>
  <p:clrMapOvr>
    <a:masterClrMapping/>
  </p:clrMapOvr>
</p:sld>
</file>

<file path=ppt/theme/theme1.xml><?xml version="1.0" encoding="utf-8"?>
<a:theme xmlns:a="http://schemas.openxmlformats.org/drawingml/2006/main" name="Title Page 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llie Keller Keynote Datapalooza 2019 V.4" id="{B378DE51-6AD5-2B46-B3FB-C787098E7B24}" vid="{ABE16229-AED9-D140-8E6D-80BC540ABF81}"/>
    </a:ext>
  </a:extLst>
</a:theme>
</file>

<file path=ppt/theme/theme2.xml><?xml version="1.0" encoding="utf-8"?>
<a:theme xmlns:a="http://schemas.openxmlformats.org/drawingml/2006/main" name="Image Small Placeholder">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llie Keller Keynote Datapalooza 2019 V.4" id="{B378DE51-6AD5-2B46-B3FB-C787098E7B24}" vid="{C8502BE9-6D23-4040-AE2D-16AC44A52F5F}"/>
    </a:ext>
  </a:extLst>
</a:theme>
</file>

<file path=ppt/theme/theme3.xml><?xml version="1.0" encoding="utf-8"?>
<a:theme xmlns:a="http://schemas.openxmlformats.org/drawingml/2006/main" name="1_Image Small Placeholder">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llie Keller Keynote Datapalooza 2019 V.4" id="{B378DE51-6AD5-2B46-B3FB-C787098E7B24}" vid="{4368A4E1-956E-1D4D-B20B-BDE19238EAF7}"/>
    </a:ext>
  </a:extLst>
</a:theme>
</file>

<file path=ppt/theme/theme4.xml><?xml version="1.0" encoding="utf-8"?>
<a:theme xmlns:a="http://schemas.openxmlformats.org/drawingml/2006/main" name="Title Page 4">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rtlCol="0">
        <a:spAutoFit/>
      </a:bodyPr>
      <a:lstStyle>
        <a:defPPr algn="l">
          <a:defRPr sz="2400" dirty="0" smtClean="0">
            <a:solidFill>
              <a:srgbClr val="01316C"/>
            </a:solidFill>
            <a:latin typeface="ITC Franklin Gothic Std Book" panose="020B0504030503020204" pitchFamily="34" charset="0"/>
          </a:defRPr>
        </a:defPPr>
      </a:lstStyle>
    </a:txDef>
  </a:objectDefaults>
  <a:extraClrSchemeLst/>
  <a:extLst>
    <a:ext uri="{05A4C25C-085E-4340-85A3-A5531E510DB2}">
      <thm15:themeFamily xmlns:thm15="http://schemas.microsoft.com/office/thememl/2012/main" name="Sallie Keller Keynote Datapalooza 2019 V.4" id="{B378DE51-6AD5-2B46-B3FB-C787098E7B24}" vid="{98495C8F-282C-A64F-8757-ED63A5FF11F4}"/>
    </a:ext>
  </a:extLst>
</a:theme>
</file>

<file path=ppt/theme/theme5.xml><?xml version="1.0" encoding="utf-8"?>
<a:theme xmlns:a="http://schemas.openxmlformats.org/drawingml/2006/main" name="Quo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llie Keller Keynote Datapalooza 2019 V.4" id="{B378DE51-6AD5-2B46-B3FB-C787098E7B24}" vid="{6E65268A-90BD-E746-9434-590A0B5AC538}"/>
    </a:ext>
  </a:extLst>
</a:theme>
</file>

<file path=ppt/theme/theme6.xml><?xml version="1.0" encoding="utf-8"?>
<a:theme xmlns:a="http://schemas.openxmlformats.org/drawingml/2006/main" name="1_Title Page 4">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a:noFill/>
        </a:ln>
      </a:spPr>
      <a:bodyPr wrap="none" rtlCol="0">
        <a:spAutoFit/>
      </a:bodyPr>
      <a:lstStyle>
        <a:defPPr marL="0" marR="0" indent="0" algn="ctr" defTabSz="914400" rtl="0" eaLnBrk="1" fontAlgn="auto" latinLnBrk="0" hangingPunct="1">
          <a:lnSpc>
            <a:spcPct val="100000"/>
          </a:lnSpc>
          <a:spcBef>
            <a:spcPts val="0"/>
          </a:spcBef>
          <a:spcAft>
            <a:spcPts val="0"/>
          </a:spcAft>
          <a:buClrTx/>
          <a:buSzTx/>
          <a:buFontTx/>
          <a:buNone/>
          <a:tabLst/>
          <a:defRPr kumimoji="0" sz="2800" i="0" u="none" strike="noStrike" kern="1200" cap="none" spc="0" normalizeH="0" baseline="0" noProof="0" dirty="0" smtClean="0">
            <a:ln>
              <a:noFill/>
            </a:ln>
            <a:effectLst/>
            <a:uLnTx/>
            <a:uFillTx/>
            <a:latin typeface="ITC Franklin Gothic Std Book" panose="020B0504030503020204" pitchFamily="34" charset="0"/>
            <a:ea typeface="+mn-ea"/>
            <a:cs typeface="+mn-cs"/>
          </a:defRPr>
        </a:defPPr>
      </a:lstStyle>
    </a:txDef>
  </a:objectDefaults>
  <a:extraClrSchemeLst/>
  <a:extLst>
    <a:ext uri="{05A4C25C-085E-4340-85A3-A5531E510DB2}">
      <thm15:themeFamily xmlns:thm15="http://schemas.microsoft.com/office/thememl/2012/main" name="Sallie Keller Keynote Datapalooza 2019 V.4" id="{B378DE51-6AD5-2B46-B3FB-C787098E7B24}" vid="{98495C8F-282C-A64F-8757-ED63A5FF11F4}"/>
    </a:ext>
  </a:extLst>
</a:theme>
</file>

<file path=ppt/theme/theme7.xml><?xml version="1.0" encoding="utf-8"?>
<a:theme xmlns:a="http://schemas.openxmlformats.org/drawingml/2006/main" name="2_Quo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llie Keller Keynote Datapalooza 2019 V.4" id="{B378DE51-6AD5-2B46-B3FB-C787098E7B24}" vid="{6E65268A-90BD-E746-9434-590A0B5AC538}"/>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45AE3D1135F4E41AB498540A40487BD" ma:contentTypeVersion="18" ma:contentTypeDescription="Create a new document." ma:contentTypeScope="" ma:versionID="15adbd330118f8d06bc6615d15ac85a9">
  <xsd:schema xmlns:xsd="http://www.w3.org/2001/XMLSchema" xmlns:xs="http://www.w3.org/2001/XMLSchema" xmlns:p="http://schemas.microsoft.com/office/2006/metadata/properties" xmlns:ns2="7a2657dd-b8a5-4c99-8d51-b0b9d254c989" xmlns:ns3="5ba80a41-9917-4a22-8f13-cb051ddce64c" targetNamespace="http://schemas.microsoft.com/office/2006/metadata/properties" ma:root="true" ma:fieldsID="f6a41e235a72bf34fead84cba91ed4b2" ns2:_="" ns3:_="">
    <xsd:import namespace="7a2657dd-b8a5-4c99-8d51-b0b9d254c989"/>
    <xsd:import namespace="5ba80a41-9917-4a22-8f13-cb051ddce64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2657dd-b8a5-4c99-8d51-b0b9d254c9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1d038b50-52dc-447d-ac2e-a29bd036c4b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ba80a41-9917-4a22-8f13-cb051ddce64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ceef030-0fd2-4c4f-af00-feafa4f18198}" ma:internalName="TaxCatchAll" ma:showField="CatchAllData" ma:web="5ba80a41-9917-4a22-8f13-cb051ddce64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7a2657dd-b8a5-4c99-8d51-b0b9d254c989">
      <Terms xmlns="http://schemas.microsoft.com/office/infopath/2007/PartnerControls"/>
    </lcf76f155ced4ddcb4097134ff3c332f>
    <TaxCatchAll xmlns="5ba80a41-9917-4a22-8f13-cb051ddce64c" xsi:nil="true"/>
  </documentManagement>
</p:properties>
</file>

<file path=customXml/itemProps1.xml><?xml version="1.0" encoding="utf-8"?>
<ds:datastoreItem xmlns:ds="http://schemas.openxmlformats.org/officeDocument/2006/customXml" ds:itemID="{0C2C3D9E-34CF-47C1-984E-A31EB279F235}"/>
</file>

<file path=customXml/itemProps2.xml><?xml version="1.0" encoding="utf-8"?>
<ds:datastoreItem xmlns:ds="http://schemas.openxmlformats.org/officeDocument/2006/customXml" ds:itemID="{5FC8BCE4-E7A4-4F71-BE85-274BB623D45B}">
  <ds:schemaRefs>
    <ds:schemaRef ds:uri="http://schemas.microsoft.com/sharepoint/v3/contenttype/forms"/>
  </ds:schemaRefs>
</ds:datastoreItem>
</file>

<file path=customXml/itemProps3.xml><?xml version="1.0" encoding="utf-8"?>
<ds:datastoreItem xmlns:ds="http://schemas.openxmlformats.org/officeDocument/2006/customXml" ds:itemID="{0F92EF6C-D6BB-4608-BA35-E518DFB13D6B}">
  <ds:schemaRefs>
    <ds:schemaRef ds:uri="http://purl.org/dc/elements/1.1/"/>
    <ds:schemaRef ds:uri="7a2657dd-b8a5-4c99-8d51-b0b9d254c989"/>
    <ds:schemaRef ds:uri="http://www.w3.org/XML/1998/namespace"/>
    <ds:schemaRef ds:uri="http://purl.org/dc/terms/"/>
    <ds:schemaRef ds:uri="http://schemas.microsoft.com/office/infopath/2007/PartnerControls"/>
    <ds:schemaRef ds:uri="http://schemas.openxmlformats.org/package/2006/metadata/core-properties"/>
    <ds:schemaRef ds:uri="http://schemas.microsoft.com/office/2006/documentManagement/types"/>
    <ds:schemaRef ds:uri="5ba80a41-9917-4a22-8f13-cb051ddce64c"/>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948</TotalTime>
  <Words>1224</Words>
  <Application>Microsoft Office PowerPoint</Application>
  <PresentationFormat>Widescreen</PresentationFormat>
  <Paragraphs>94</Paragraphs>
  <Slides>6</Slides>
  <Notes>5</Notes>
  <HiddenSlides>0</HiddenSlides>
  <MMClips>0</MMClips>
  <ScaleCrop>false</ScaleCrop>
  <HeadingPairs>
    <vt:vector size="6" baseType="variant">
      <vt:variant>
        <vt:lpstr>Fonts Used</vt:lpstr>
      </vt:variant>
      <vt:variant>
        <vt:i4>17</vt:i4>
      </vt:variant>
      <vt:variant>
        <vt:lpstr>Theme</vt:lpstr>
      </vt:variant>
      <vt:variant>
        <vt:i4>7</vt:i4>
      </vt:variant>
      <vt:variant>
        <vt:lpstr>Slide Titles</vt:lpstr>
      </vt:variant>
      <vt:variant>
        <vt:i4>6</vt:i4>
      </vt:variant>
    </vt:vector>
  </HeadingPairs>
  <TitlesOfParts>
    <vt:vector size="30" baseType="lpstr">
      <vt:lpstr>Arial</vt:lpstr>
      <vt:lpstr>Calibri</vt:lpstr>
      <vt:lpstr>Calibri Light</vt:lpstr>
      <vt:lpstr>Courier New</vt:lpstr>
      <vt:lpstr>Fira Sans Extra Condensed</vt:lpstr>
      <vt:lpstr>ITC Franklin Gothic Std</vt:lpstr>
      <vt:lpstr>ITC Franklin Gothic Std Book</vt:lpstr>
      <vt:lpstr>ITC Franklin Gothic Std Book Compressed</vt:lpstr>
      <vt:lpstr>ITC Franklin Gothic Std Book Condensed</vt:lpstr>
      <vt:lpstr>ITC Franklin Gothic Std Book Extra Compressed</vt:lpstr>
      <vt:lpstr>ITC Franklin Gothic Std Demi Compressed</vt:lpstr>
      <vt:lpstr>ITC Franklin Gothic Std Demi Extra Compressed</vt:lpstr>
      <vt:lpstr>ITC Franklin Gothic Std Heavy</vt:lpstr>
      <vt:lpstr>Palatino Linotype</vt:lpstr>
      <vt:lpstr>System Font Regular</vt:lpstr>
      <vt:lpstr>Trebuchet MS</vt:lpstr>
      <vt:lpstr>Verdana</vt:lpstr>
      <vt:lpstr>Title Page 2</vt:lpstr>
      <vt:lpstr>Image Small Placeholder</vt:lpstr>
      <vt:lpstr>1_Image Small Placeholder</vt:lpstr>
      <vt:lpstr>Title Page 4</vt:lpstr>
      <vt:lpstr>Quote</vt:lpstr>
      <vt:lpstr>1_Title Page 4</vt:lpstr>
      <vt:lpstr>2_Quote</vt:lpstr>
      <vt:lpstr>PowerPoint Presentation</vt:lpstr>
      <vt:lpstr>Current Measure of Innovation</vt:lpstr>
      <vt:lpstr>Background and Goals</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Keller, Sallie Ann (sak9tr)</dc:creator>
  <cp:keywords/>
  <dc:description/>
  <cp:lastModifiedBy>Neil K</cp:lastModifiedBy>
  <cp:revision>65</cp:revision>
  <cp:lastPrinted>2020-11-06T00:27:41Z</cp:lastPrinted>
  <dcterms:created xsi:type="dcterms:W3CDTF">2018-11-22T14:02:12Z</dcterms:created>
  <dcterms:modified xsi:type="dcterms:W3CDTF">2022-05-31T13:24:56Z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0x010100D45AE3D1135F4E41AB498540A40487BD</vt:lpwstr>
  </property>
  <property fmtid="{D5CDD505-2E9C-101B-9397-08002B2CF9AE}" pid="3" name="MediaServiceImageTags">
    <vt:lpwstr/>
  </property>
</Properties>
</file>

<file path=docProps/thumbnail.jpeg>
</file>